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Lst>
  <p:sldSz cx="25199975" cy="35999738"/>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285"/>
    <a:srgbClr val="00ACA8"/>
    <a:srgbClr val="0099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997" autoAdjust="0"/>
    <p:restoredTop sz="94660"/>
  </p:normalViewPr>
  <p:slideViewPr>
    <p:cSldViewPr snapToGrid="0">
      <p:cViewPr varScale="1">
        <p:scale>
          <a:sx n="16" d="100"/>
          <a:sy n="16" d="100"/>
        </p:scale>
        <p:origin x="2462" y="13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ableStyles" Target="tableStyles.xml"/><Relationship Id="rId5" Type="http://schemas.openxmlformats.org/officeDocument/2006/relationships/theme" Target="theme/theme1.xml"/><Relationship Id="rId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889998" y="5891626"/>
            <a:ext cx="21419979" cy="12533242"/>
          </a:xfrm>
        </p:spPr>
        <p:txBody>
          <a:bodyPr anchor="b"/>
          <a:lstStyle>
            <a:lvl1pPr algn="ctr">
              <a:defRPr sz="16535"/>
            </a:lvl1pPr>
          </a:lstStyle>
          <a:p>
            <a:r>
              <a:rPr lang="en-US"/>
              <a:t>Click to edit Master title style</a:t>
            </a:r>
            <a:endParaRPr lang="en-US" dirty="0"/>
          </a:p>
        </p:txBody>
      </p:sp>
      <p:sp>
        <p:nvSpPr>
          <p:cNvPr id="3" name="Subtitle 2"/>
          <p:cNvSpPr>
            <a:spLocks noGrp="1"/>
          </p:cNvSpPr>
          <p:nvPr>
            <p:ph type="subTitle" idx="1"/>
          </p:nvPr>
        </p:nvSpPr>
        <p:spPr>
          <a:xfrm>
            <a:off x="3149997" y="18908198"/>
            <a:ext cx="18899981" cy="8691601"/>
          </a:xfrm>
        </p:spPr>
        <p:txBody>
          <a:bodyPr/>
          <a:lstStyle>
            <a:lvl1pPr marL="0" indent="0" algn="ctr">
              <a:buNone/>
              <a:defRPr sz="6614"/>
            </a:lvl1pPr>
            <a:lvl2pPr marL="1259997" indent="0" algn="ctr">
              <a:buNone/>
              <a:defRPr sz="5512"/>
            </a:lvl2pPr>
            <a:lvl3pPr marL="2519995" indent="0" algn="ctr">
              <a:buNone/>
              <a:defRPr sz="4961"/>
            </a:lvl3pPr>
            <a:lvl4pPr marL="3779992" indent="0" algn="ctr">
              <a:buNone/>
              <a:defRPr sz="4409"/>
            </a:lvl4pPr>
            <a:lvl5pPr marL="5039990" indent="0" algn="ctr">
              <a:buNone/>
              <a:defRPr sz="4409"/>
            </a:lvl5pPr>
            <a:lvl6pPr marL="6299987" indent="0" algn="ctr">
              <a:buNone/>
              <a:defRPr sz="4409"/>
            </a:lvl6pPr>
            <a:lvl7pPr marL="7559985" indent="0" algn="ctr">
              <a:buNone/>
              <a:defRPr sz="4409"/>
            </a:lvl7pPr>
            <a:lvl8pPr marL="8819982" indent="0" algn="ctr">
              <a:buNone/>
              <a:defRPr sz="4409"/>
            </a:lvl8pPr>
            <a:lvl9pPr marL="10079980" indent="0" algn="ctr">
              <a:buNone/>
              <a:defRPr sz="4409"/>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6F86DA2-6F35-4111-ACB3-E2300C0C7C15}" type="datetimeFigureOut">
              <a:rPr lang="en-GB" smtClean="0"/>
              <a:t>02/03/2021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8C2CB9A-9BA4-4F40-AC33-1A1DB0F02AD0}" type="slidenum">
              <a:rPr lang="en-GB" smtClean="0"/>
              <a:t>‹#›</a:t>
            </a:fld>
            <a:endParaRPr lang="en-GB"/>
          </a:p>
        </p:txBody>
      </p:sp>
    </p:spTree>
    <p:extLst>
      <p:ext uri="{BB962C8B-B14F-4D97-AF65-F5344CB8AC3E}">
        <p14:creationId xmlns:p14="http://schemas.microsoft.com/office/powerpoint/2010/main" val="40708022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6F86DA2-6F35-4111-ACB3-E2300C0C7C15}" type="datetimeFigureOut">
              <a:rPr lang="en-GB" smtClean="0"/>
              <a:t>02/03/2021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8C2CB9A-9BA4-4F40-AC33-1A1DB0F02AD0}" type="slidenum">
              <a:rPr lang="en-GB" smtClean="0"/>
              <a:t>‹#›</a:t>
            </a:fld>
            <a:endParaRPr lang="en-GB"/>
          </a:p>
        </p:txBody>
      </p:sp>
    </p:spTree>
    <p:extLst>
      <p:ext uri="{BB962C8B-B14F-4D97-AF65-F5344CB8AC3E}">
        <p14:creationId xmlns:p14="http://schemas.microsoft.com/office/powerpoint/2010/main" val="8401682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8033733" y="1916653"/>
            <a:ext cx="5433745" cy="3050811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732500" y="1916653"/>
            <a:ext cx="15986234" cy="30508114"/>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6F86DA2-6F35-4111-ACB3-E2300C0C7C15}" type="datetimeFigureOut">
              <a:rPr lang="en-GB" smtClean="0"/>
              <a:t>02/03/2021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8C2CB9A-9BA4-4F40-AC33-1A1DB0F02AD0}" type="slidenum">
              <a:rPr lang="en-GB" smtClean="0"/>
              <a:t>‹#›</a:t>
            </a:fld>
            <a:endParaRPr lang="en-GB"/>
          </a:p>
        </p:txBody>
      </p:sp>
    </p:spTree>
    <p:extLst>
      <p:ext uri="{BB962C8B-B14F-4D97-AF65-F5344CB8AC3E}">
        <p14:creationId xmlns:p14="http://schemas.microsoft.com/office/powerpoint/2010/main" val="9508925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6F86DA2-6F35-4111-ACB3-E2300C0C7C15}" type="datetimeFigureOut">
              <a:rPr lang="en-GB" smtClean="0"/>
              <a:t>02/03/2021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8C2CB9A-9BA4-4F40-AC33-1A1DB0F02AD0}" type="slidenum">
              <a:rPr lang="en-GB" smtClean="0"/>
              <a:t>‹#›</a:t>
            </a:fld>
            <a:endParaRPr lang="en-GB"/>
          </a:p>
        </p:txBody>
      </p:sp>
    </p:spTree>
    <p:extLst>
      <p:ext uri="{BB962C8B-B14F-4D97-AF65-F5344CB8AC3E}">
        <p14:creationId xmlns:p14="http://schemas.microsoft.com/office/powerpoint/2010/main" val="37126720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19375" y="8974945"/>
            <a:ext cx="21734978" cy="14974888"/>
          </a:xfrm>
        </p:spPr>
        <p:txBody>
          <a:bodyPr anchor="b"/>
          <a:lstStyle>
            <a:lvl1pPr>
              <a:defRPr sz="16535"/>
            </a:lvl1pPr>
          </a:lstStyle>
          <a:p>
            <a:r>
              <a:rPr lang="en-US"/>
              <a:t>Click to edit Master title style</a:t>
            </a:r>
            <a:endParaRPr lang="en-US" dirty="0"/>
          </a:p>
        </p:txBody>
      </p:sp>
      <p:sp>
        <p:nvSpPr>
          <p:cNvPr id="3" name="Text Placeholder 2"/>
          <p:cNvSpPr>
            <a:spLocks noGrp="1"/>
          </p:cNvSpPr>
          <p:nvPr>
            <p:ph type="body" idx="1"/>
          </p:nvPr>
        </p:nvSpPr>
        <p:spPr>
          <a:xfrm>
            <a:off x="1719375" y="24091502"/>
            <a:ext cx="21734978" cy="7874940"/>
          </a:xfrm>
        </p:spPr>
        <p:txBody>
          <a:bodyPr/>
          <a:lstStyle>
            <a:lvl1pPr marL="0" indent="0">
              <a:buNone/>
              <a:defRPr sz="6614">
                <a:solidFill>
                  <a:schemeClr val="tx1"/>
                </a:solidFill>
              </a:defRPr>
            </a:lvl1pPr>
            <a:lvl2pPr marL="1259997" indent="0">
              <a:buNone/>
              <a:defRPr sz="5512">
                <a:solidFill>
                  <a:schemeClr val="tx1">
                    <a:tint val="75000"/>
                  </a:schemeClr>
                </a:solidFill>
              </a:defRPr>
            </a:lvl2pPr>
            <a:lvl3pPr marL="2519995" indent="0">
              <a:buNone/>
              <a:defRPr sz="4961">
                <a:solidFill>
                  <a:schemeClr val="tx1">
                    <a:tint val="75000"/>
                  </a:schemeClr>
                </a:solidFill>
              </a:defRPr>
            </a:lvl3pPr>
            <a:lvl4pPr marL="3779992" indent="0">
              <a:buNone/>
              <a:defRPr sz="4409">
                <a:solidFill>
                  <a:schemeClr val="tx1">
                    <a:tint val="75000"/>
                  </a:schemeClr>
                </a:solidFill>
              </a:defRPr>
            </a:lvl4pPr>
            <a:lvl5pPr marL="5039990" indent="0">
              <a:buNone/>
              <a:defRPr sz="4409">
                <a:solidFill>
                  <a:schemeClr val="tx1">
                    <a:tint val="75000"/>
                  </a:schemeClr>
                </a:solidFill>
              </a:defRPr>
            </a:lvl5pPr>
            <a:lvl6pPr marL="6299987" indent="0">
              <a:buNone/>
              <a:defRPr sz="4409">
                <a:solidFill>
                  <a:schemeClr val="tx1">
                    <a:tint val="75000"/>
                  </a:schemeClr>
                </a:solidFill>
              </a:defRPr>
            </a:lvl6pPr>
            <a:lvl7pPr marL="7559985" indent="0">
              <a:buNone/>
              <a:defRPr sz="4409">
                <a:solidFill>
                  <a:schemeClr val="tx1">
                    <a:tint val="75000"/>
                  </a:schemeClr>
                </a:solidFill>
              </a:defRPr>
            </a:lvl7pPr>
            <a:lvl8pPr marL="8819982" indent="0">
              <a:buNone/>
              <a:defRPr sz="4409">
                <a:solidFill>
                  <a:schemeClr val="tx1">
                    <a:tint val="75000"/>
                  </a:schemeClr>
                </a:solidFill>
              </a:defRPr>
            </a:lvl8pPr>
            <a:lvl9pPr marL="10079980" indent="0">
              <a:buNone/>
              <a:defRPr sz="4409">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6F86DA2-6F35-4111-ACB3-E2300C0C7C15}" type="datetimeFigureOut">
              <a:rPr lang="en-GB" smtClean="0"/>
              <a:t>02/03/2021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8C2CB9A-9BA4-4F40-AC33-1A1DB0F02AD0}" type="slidenum">
              <a:rPr lang="en-GB" smtClean="0"/>
              <a:t>‹#›</a:t>
            </a:fld>
            <a:endParaRPr lang="en-GB"/>
          </a:p>
        </p:txBody>
      </p:sp>
    </p:spTree>
    <p:extLst>
      <p:ext uri="{BB962C8B-B14F-4D97-AF65-F5344CB8AC3E}">
        <p14:creationId xmlns:p14="http://schemas.microsoft.com/office/powerpoint/2010/main" val="2864097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732498" y="9583264"/>
            <a:ext cx="10709989" cy="2284150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12757488" y="9583264"/>
            <a:ext cx="10709989" cy="2284150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6F86DA2-6F35-4111-ACB3-E2300C0C7C15}" type="datetimeFigureOut">
              <a:rPr lang="en-GB" smtClean="0"/>
              <a:t>02/03/2021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8C2CB9A-9BA4-4F40-AC33-1A1DB0F02AD0}" type="slidenum">
              <a:rPr lang="en-GB" smtClean="0"/>
              <a:t>‹#›</a:t>
            </a:fld>
            <a:endParaRPr lang="en-GB"/>
          </a:p>
        </p:txBody>
      </p:sp>
    </p:spTree>
    <p:extLst>
      <p:ext uri="{BB962C8B-B14F-4D97-AF65-F5344CB8AC3E}">
        <p14:creationId xmlns:p14="http://schemas.microsoft.com/office/powerpoint/2010/main" val="19638848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735781" y="1916661"/>
            <a:ext cx="21734978" cy="6958285"/>
          </a:xfrm>
        </p:spPr>
        <p:txBody>
          <a:bodyPr/>
          <a:lstStyle/>
          <a:p>
            <a:r>
              <a:rPr lang="en-US"/>
              <a:t>Click to edit Master title style</a:t>
            </a:r>
            <a:endParaRPr lang="en-US" dirty="0"/>
          </a:p>
        </p:txBody>
      </p:sp>
      <p:sp>
        <p:nvSpPr>
          <p:cNvPr id="3" name="Text Placeholder 2"/>
          <p:cNvSpPr>
            <a:spLocks noGrp="1"/>
          </p:cNvSpPr>
          <p:nvPr>
            <p:ph type="body" idx="1"/>
          </p:nvPr>
        </p:nvSpPr>
        <p:spPr>
          <a:xfrm>
            <a:off x="1735783" y="8824938"/>
            <a:ext cx="10660769" cy="4324966"/>
          </a:xfrm>
        </p:spPr>
        <p:txBody>
          <a:bodyPr anchor="b"/>
          <a:lstStyle>
            <a:lvl1pPr marL="0" indent="0">
              <a:buNone/>
              <a:defRPr sz="6614" b="1"/>
            </a:lvl1pPr>
            <a:lvl2pPr marL="1259997" indent="0">
              <a:buNone/>
              <a:defRPr sz="5512" b="1"/>
            </a:lvl2pPr>
            <a:lvl3pPr marL="2519995" indent="0">
              <a:buNone/>
              <a:defRPr sz="4961" b="1"/>
            </a:lvl3pPr>
            <a:lvl4pPr marL="3779992" indent="0">
              <a:buNone/>
              <a:defRPr sz="4409" b="1"/>
            </a:lvl4pPr>
            <a:lvl5pPr marL="5039990" indent="0">
              <a:buNone/>
              <a:defRPr sz="4409" b="1"/>
            </a:lvl5pPr>
            <a:lvl6pPr marL="6299987" indent="0">
              <a:buNone/>
              <a:defRPr sz="4409" b="1"/>
            </a:lvl6pPr>
            <a:lvl7pPr marL="7559985" indent="0">
              <a:buNone/>
              <a:defRPr sz="4409" b="1"/>
            </a:lvl7pPr>
            <a:lvl8pPr marL="8819982" indent="0">
              <a:buNone/>
              <a:defRPr sz="4409" b="1"/>
            </a:lvl8pPr>
            <a:lvl9pPr marL="10079980" indent="0">
              <a:buNone/>
              <a:defRPr sz="4409" b="1"/>
            </a:lvl9pPr>
          </a:lstStyle>
          <a:p>
            <a:pPr lvl="0"/>
            <a:r>
              <a:rPr lang="en-US"/>
              <a:t>Edit Master text styles</a:t>
            </a:r>
          </a:p>
        </p:txBody>
      </p:sp>
      <p:sp>
        <p:nvSpPr>
          <p:cNvPr id="4" name="Content Placeholder 3"/>
          <p:cNvSpPr>
            <a:spLocks noGrp="1"/>
          </p:cNvSpPr>
          <p:nvPr>
            <p:ph sz="half" idx="2"/>
          </p:nvPr>
        </p:nvSpPr>
        <p:spPr>
          <a:xfrm>
            <a:off x="1735783" y="13149904"/>
            <a:ext cx="10660769" cy="1934152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12757489" y="8824938"/>
            <a:ext cx="10713272" cy="4324966"/>
          </a:xfrm>
        </p:spPr>
        <p:txBody>
          <a:bodyPr anchor="b"/>
          <a:lstStyle>
            <a:lvl1pPr marL="0" indent="0">
              <a:buNone/>
              <a:defRPr sz="6614" b="1"/>
            </a:lvl1pPr>
            <a:lvl2pPr marL="1259997" indent="0">
              <a:buNone/>
              <a:defRPr sz="5512" b="1"/>
            </a:lvl2pPr>
            <a:lvl3pPr marL="2519995" indent="0">
              <a:buNone/>
              <a:defRPr sz="4961" b="1"/>
            </a:lvl3pPr>
            <a:lvl4pPr marL="3779992" indent="0">
              <a:buNone/>
              <a:defRPr sz="4409" b="1"/>
            </a:lvl4pPr>
            <a:lvl5pPr marL="5039990" indent="0">
              <a:buNone/>
              <a:defRPr sz="4409" b="1"/>
            </a:lvl5pPr>
            <a:lvl6pPr marL="6299987" indent="0">
              <a:buNone/>
              <a:defRPr sz="4409" b="1"/>
            </a:lvl6pPr>
            <a:lvl7pPr marL="7559985" indent="0">
              <a:buNone/>
              <a:defRPr sz="4409" b="1"/>
            </a:lvl7pPr>
            <a:lvl8pPr marL="8819982" indent="0">
              <a:buNone/>
              <a:defRPr sz="4409" b="1"/>
            </a:lvl8pPr>
            <a:lvl9pPr marL="10079980" indent="0">
              <a:buNone/>
              <a:defRPr sz="4409" b="1"/>
            </a:lvl9pPr>
          </a:lstStyle>
          <a:p>
            <a:pPr lvl="0"/>
            <a:r>
              <a:rPr lang="en-US"/>
              <a:t>Edit Master text styles</a:t>
            </a:r>
          </a:p>
        </p:txBody>
      </p:sp>
      <p:sp>
        <p:nvSpPr>
          <p:cNvPr id="6" name="Content Placeholder 5"/>
          <p:cNvSpPr>
            <a:spLocks noGrp="1"/>
          </p:cNvSpPr>
          <p:nvPr>
            <p:ph sz="quarter" idx="4"/>
          </p:nvPr>
        </p:nvSpPr>
        <p:spPr>
          <a:xfrm>
            <a:off x="12757489" y="13149904"/>
            <a:ext cx="10713272" cy="1934152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6F86DA2-6F35-4111-ACB3-E2300C0C7C15}" type="datetimeFigureOut">
              <a:rPr lang="en-GB" smtClean="0"/>
              <a:t>02/03/2021</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18C2CB9A-9BA4-4F40-AC33-1A1DB0F02AD0}" type="slidenum">
              <a:rPr lang="en-GB" smtClean="0"/>
              <a:t>‹#›</a:t>
            </a:fld>
            <a:endParaRPr lang="en-GB"/>
          </a:p>
        </p:txBody>
      </p:sp>
    </p:spTree>
    <p:extLst>
      <p:ext uri="{BB962C8B-B14F-4D97-AF65-F5344CB8AC3E}">
        <p14:creationId xmlns:p14="http://schemas.microsoft.com/office/powerpoint/2010/main" val="35595867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6F86DA2-6F35-4111-ACB3-E2300C0C7C15}" type="datetimeFigureOut">
              <a:rPr lang="en-GB" smtClean="0"/>
              <a:t>02/03/2021</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18C2CB9A-9BA4-4F40-AC33-1A1DB0F02AD0}" type="slidenum">
              <a:rPr lang="en-GB" smtClean="0"/>
              <a:t>‹#›</a:t>
            </a:fld>
            <a:endParaRPr lang="en-GB"/>
          </a:p>
        </p:txBody>
      </p:sp>
    </p:spTree>
    <p:extLst>
      <p:ext uri="{BB962C8B-B14F-4D97-AF65-F5344CB8AC3E}">
        <p14:creationId xmlns:p14="http://schemas.microsoft.com/office/powerpoint/2010/main" val="15725185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6F86DA2-6F35-4111-ACB3-E2300C0C7C15}" type="datetimeFigureOut">
              <a:rPr lang="en-GB" smtClean="0"/>
              <a:t>02/03/2021</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18C2CB9A-9BA4-4F40-AC33-1A1DB0F02AD0}" type="slidenum">
              <a:rPr lang="en-GB" smtClean="0"/>
              <a:t>‹#›</a:t>
            </a:fld>
            <a:endParaRPr lang="en-GB"/>
          </a:p>
        </p:txBody>
      </p:sp>
    </p:spTree>
    <p:extLst>
      <p:ext uri="{BB962C8B-B14F-4D97-AF65-F5344CB8AC3E}">
        <p14:creationId xmlns:p14="http://schemas.microsoft.com/office/powerpoint/2010/main" val="23402657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35780" y="2399982"/>
            <a:ext cx="8127648" cy="8399939"/>
          </a:xfrm>
        </p:spPr>
        <p:txBody>
          <a:bodyPr anchor="b"/>
          <a:lstStyle>
            <a:lvl1pPr>
              <a:defRPr sz="8819"/>
            </a:lvl1pPr>
          </a:lstStyle>
          <a:p>
            <a:r>
              <a:rPr lang="en-US"/>
              <a:t>Click to edit Master title style</a:t>
            </a:r>
            <a:endParaRPr lang="en-US" dirty="0"/>
          </a:p>
        </p:txBody>
      </p:sp>
      <p:sp>
        <p:nvSpPr>
          <p:cNvPr id="3" name="Content Placeholder 2"/>
          <p:cNvSpPr>
            <a:spLocks noGrp="1"/>
          </p:cNvSpPr>
          <p:nvPr>
            <p:ph idx="1"/>
          </p:nvPr>
        </p:nvSpPr>
        <p:spPr>
          <a:xfrm>
            <a:off x="10713272" y="5183304"/>
            <a:ext cx="12757487" cy="25583147"/>
          </a:xfrm>
        </p:spPr>
        <p:txBody>
          <a:bodyPr/>
          <a:lstStyle>
            <a:lvl1pPr>
              <a:defRPr sz="8819"/>
            </a:lvl1pPr>
            <a:lvl2pPr>
              <a:defRPr sz="7717"/>
            </a:lvl2pPr>
            <a:lvl3pPr>
              <a:defRPr sz="6614"/>
            </a:lvl3pPr>
            <a:lvl4pPr>
              <a:defRPr sz="5512"/>
            </a:lvl4pPr>
            <a:lvl5pPr>
              <a:defRPr sz="5512"/>
            </a:lvl5pPr>
            <a:lvl6pPr>
              <a:defRPr sz="5512"/>
            </a:lvl6pPr>
            <a:lvl7pPr>
              <a:defRPr sz="5512"/>
            </a:lvl7pPr>
            <a:lvl8pPr>
              <a:defRPr sz="5512"/>
            </a:lvl8pPr>
            <a:lvl9pPr>
              <a:defRPr sz="5512"/>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735780" y="10799922"/>
            <a:ext cx="8127648" cy="20008190"/>
          </a:xfrm>
        </p:spPr>
        <p:txBody>
          <a:bodyPr/>
          <a:lstStyle>
            <a:lvl1pPr marL="0" indent="0">
              <a:buNone/>
              <a:defRPr sz="4409"/>
            </a:lvl1pPr>
            <a:lvl2pPr marL="1259997" indent="0">
              <a:buNone/>
              <a:defRPr sz="3858"/>
            </a:lvl2pPr>
            <a:lvl3pPr marL="2519995" indent="0">
              <a:buNone/>
              <a:defRPr sz="3307"/>
            </a:lvl3pPr>
            <a:lvl4pPr marL="3779992" indent="0">
              <a:buNone/>
              <a:defRPr sz="2756"/>
            </a:lvl4pPr>
            <a:lvl5pPr marL="5039990" indent="0">
              <a:buNone/>
              <a:defRPr sz="2756"/>
            </a:lvl5pPr>
            <a:lvl6pPr marL="6299987" indent="0">
              <a:buNone/>
              <a:defRPr sz="2756"/>
            </a:lvl6pPr>
            <a:lvl7pPr marL="7559985" indent="0">
              <a:buNone/>
              <a:defRPr sz="2756"/>
            </a:lvl7pPr>
            <a:lvl8pPr marL="8819982" indent="0">
              <a:buNone/>
              <a:defRPr sz="2756"/>
            </a:lvl8pPr>
            <a:lvl9pPr marL="10079980" indent="0">
              <a:buNone/>
              <a:defRPr sz="2756"/>
            </a:lvl9pPr>
          </a:lstStyle>
          <a:p>
            <a:pPr lvl="0"/>
            <a:r>
              <a:rPr lang="en-US"/>
              <a:t>Edit Master text styles</a:t>
            </a:r>
          </a:p>
        </p:txBody>
      </p:sp>
      <p:sp>
        <p:nvSpPr>
          <p:cNvPr id="5" name="Date Placeholder 4"/>
          <p:cNvSpPr>
            <a:spLocks noGrp="1"/>
          </p:cNvSpPr>
          <p:nvPr>
            <p:ph type="dt" sz="half" idx="10"/>
          </p:nvPr>
        </p:nvSpPr>
        <p:spPr/>
        <p:txBody>
          <a:bodyPr/>
          <a:lstStyle/>
          <a:p>
            <a:fld id="{96F86DA2-6F35-4111-ACB3-E2300C0C7C15}" type="datetimeFigureOut">
              <a:rPr lang="en-GB" smtClean="0"/>
              <a:t>02/03/2021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8C2CB9A-9BA4-4F40-AC33-1A1DB0F02AD0}" type="slidenum">
              <a:rPr lang="en-GB" smtClean="0"/>
              <a:t>‹#›</a:t>
            </a:fld>
            <a:endParaRPr lang="en-GB"/>
          </a:p>
        </p:txBody>
      </p:sp>
    </p:spTree>
    <p:extLst>
      <p:ext uri="{BB962C8B-B14F-4D97-AF65-F5344CB8AC3E}">
        <p14:creationId xmlns:p14="http://schemas.microsoft.com/office/powerpoint/2010/main" val="18414357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35780" y="2399982"/>
            <a:ext cx="8127648" cy="8399939"/>
          </a:xfrm>
        </p:spPr>
        <p:txBody>
          <a:bodyPr anchor="b"/>
          <a:lstStyle>
            <a:lvl1pPr>
              <a:defRPr sz="8819"/>
            </a:lvl1pPr>
          </a:lstStyle>
          <a:p>
            <a:r>
              <a:rPr lang="en-US"/>
              <a:t>Click to edit Master title style</a:t>
            </a:r>
            <a:endParaRPr lang="en-US" dirty="0"/>
          </a:p>
        </p:txBody>
      </p:sp>
      <p:sp>
        <p:nvSpPr>
          <p:cNvPr id="3" name="Picture Placeholder 2"/>
          <p:cNvSpPr>
            <a:spLocks noGrp="1" noChangeAspect="1"/>
          </p:cNvSpPr>
          <p:nvPr>
            <p:ph type="pic" idx="1"/>
          </p:nvPr>
        </p:nvSpPr>
        <p:spPr>
          <a:xfrm>
            <a:off x="10713272" y="5183304"/>
            <a:ext cx="12757487" cy="25583147"/>
          </a:xfrm>
        </p:spPr>
        <p:txBody>
          <a:bodyPr anchor="t"/>
          <a:lstStyle>
            <a:lvl1pPr marL="0" indent="0">
              <a:buNone/>
              <a:defRPr sz="8819"/>
            </a:lvl1pPr>
            <a:lvl2pPr marL="1259997" indent="0">
              <a:buNone/>
              <a:defRPr sz="7717"/>
            </a:lvl2pPr>
            <a:lvl3pPr marL="2519995" indent="0">
              <a:buNone/>
              <a:defRPr sz="6614"/>
            </a:lvl3pPr>
            <a:lvl4pPr marL="3779992" indent="0">
              <a:buNone/>
              <a:defRPr sz="5512"/>
            </a:lvl4pPr>
            <a:lvl5pPr marL="5039990" indent="0">
              <a:buNone/>
              <a:defRPr sz="5512"/>
            </a:lvl5pPr>
            <a:lvl6pPr marL="6299987" indent="0">
              <a:buNone/>
              <a:defRPr sz="5512"/>
            </a:lvl6pPr>
            <a:lvl7pPr marL="7559985" indent="0">
              <a:buNone/>
              <a:defRPr sz="5512"/>
            </a:lvl7pPr>
            <a:lvl8pPr marL="8819982" indent="0">
              <a:buNone/>
              <a:defRPr sz="5512"/>
            </a:lvl8pPr>
            <a:lvl9pPr marL="10079980" indent="0">
              <a:buNone/>
              <a:defRPr sz="5512"/>
            </a:lvl9pPr>
          </a:lstStyle>
          <a:p>
            <a:r>
              <a:rPr lang="en-US"/>
              <a:t>Click icon to add picture</a:t>
            </a:r>
            <a:endParaRPr lang="en-US" dirty="0"/>
          </a:p>
        </p:txBody>
      </p:sp>
      <p:sp>
        <p:nvSpPr>
          <p:cNvPr id="4" name="Text Placeholder 3"/>
          <p:cNvSpPr>
            <a:spLocks noGrp="1"/>
          </p:cNvSpPr>
          <p:nvPr>
            <p:ph type="body" sz="half" idx="2"/>
          </p:nvPr>
        </p:nvSpPr>
        <p:spPr>
          <a:xfrm>
            <a:off x="1735780" y="10799922"/>
            <a:ext cx="8127648" cy="20008190"/>
          </a:xfrm>
        </p:spPr>
        <p:txBody>
          <a:bodyPr/>
          <a:lstStyle>
            <a:lvl1pPr marL="0" indent="0">
              <a:buNone/>
              <a:defRPr sz="4409"/>
            </a:lvl1pPr>
            <a:lvl2pPr marL="1259997" indent="0">
              <a:buNone/>
              <a:defRPr sz="3858"/>
            </a:lvl2pPr>
            <a:lvl3pPr marL="2519995" indent="0">
              <a:buNone/>
              <a:defRPr sz="3307"/>
            </a:lvl3pPr>
            <a:lvl4pPr marL="3779992" indent="0">
              <a:buNone/>
              <a:defRPr sz="2756"/>
            </a:lvl4pPr>
            <a:lvl5pPr marL="5039990" indent="0">
              <a:buNone/>
              <a:defRPr sz="2756"/>
            </a:lvl5pPr>
            <a:lvl6pPr marL="6299987" indent="0">
              <a:buNone/>
              <a:defRPr sz="2756"/>
            </a:lvl6pPr>
            <a:lvl7pPr marL="7559985" indent="0">
              <a:buNone/>
              <a:defRPr sz="2756"/>
            </a:lvl7pPr>
            <a:lvl8pPr marL="8819982" indent="0">
              <a:buNone/>
              <a:defRPr sz="2756"/>
            </a:lvl8pPr>
            <a:lvl9pPr marL="10079980" indent="0">
              <a:buNone/>
              <a:defRPr sz="2756"/>
            </a:lvl9pPr>
          </a:lstStyle>
          <a:p>
            <a:pPr lvl="0"/>
            <a:r>
              <a:rPr lang="en-US"/>
              <a:t>Edit Master text styles</a:t>
            </a:r>
          </a:p>
        </p:txBody>
      </p:sp>
      <p:sp>
        <p:nvSpPr>
          <p:cNvPr id="5" name="Date Placeholder 4"/>
          <p:cNvSpPr>
            <a:spLocks noGrp="1"/>
          </p:cNvSpPr>
          <p:nvPr>
            <p:ph type="dt" sz="half" idx="10"/>
          </p:nvPr>
        </p:nvSpPr>
        <p:spPr/>
        <p:txBody>
          <a:bodyPr/>
          <a:lstStyle/>
          <a:p>
            <a:fld id="{96F86DA2-6F35-4111-ACB3-E2300C0C7C15}" type="datetimeFigureOut">
              <a:rPr lang="en-GB" smtClean="0"/>
              <a:t>02/03/2021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8C2CB9A-9BA4-4F40-AC33-1A1DB0F02AD0}" type="slidenum">
              <a:rPr lang="en-GB" smtClean="0"/>
              <a:t>‹#›</a:t>
            </a:fld>
            <a:endParaRPr lang="en-GB"/>
          </a:p>
        </p:txBody>
      </p:sp>
    </p:spTree>
    <p:extLst>
      <p:ext uri="{BB962C8B-B14F-4D97-AF65-F5344CB8AC3E}">
        <p14:creationId xmlns:p14="http://schemas.microsoft.com/office/powerpoint/2010/main" val="21540693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732499" y="1916661"/>
            <a:ext cx="21734978" cy="6958285"/>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732499" y="9583264"/>
            <a:ext cx="21734978" cy="2284150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732498" y="33366432"/>
            <a:ext cx="5669994" cy="1916653"/>
          </a:xfrm>
          <a:prstGeom prst="rect">
            <a:avLst/>
          </a:prstGeom>
        </p:spPr>
        <p:txBody>
          <a:bodyPr vert="horz" lIns="91440" tIns="45720" rIns="91440" bIns="45720" rtlCol="0" anchor="ctr"/>
          <a:lstStyle>
            <a:lvl1pPr algn="l">
              <a:defRPr sz="3307">
                <a:solidFill>
                  <a:schemeClr val="tx1">
                    <a:tint val="75000"/>
                  </a:schemeClr>
                </a:solidFill>
              </a:defRPr>
            </a:lvl1pPr>
          </a:lstStyle>
          <a:p>
            <a:fld id="{96F86DA2-6F35-4111-ACB3-E2300C0C7C15}" type="datetimeFigureOut">
              <a:rPr lang="en-GB" smtClean="0"/>
              <a:t>02/03/2021</a:t>
            </a:fld>
            <a:endParaRPr lang="en-GB"/>
          </a:p>
        </p:txBody>
      </p:sp>
      <p:sp>
        <p:nvSpPr>
          <p:cNvPr id="5" name="Footer Placeholder 4"/>
          <p:cNvSpPr>
            <a:spLocks noGrp="1"/>
          </p:cNvSpPr>
          <p:nvPr>
            <p:ph type="ftr" sz="quarter" idx="3"/>
          </p:nvPr>
        </p:nvSpPr>
        <p:spPr>
          <a:xfrm>
            <a:off x="8347492" y="33366432"/>
            <a:ext cx="8504992" cy="1916653"/>
          </a:xfrm>
          <a:prstGeom prst="rect">
            <a:avLst/>
          </a:prstGeom>
        </p:spPr>
        <p:txBody>
          <a:bodyPr vert="horz" lIns="91440" tIns="45720" rIns="91440" bIns="45720" rtlCol="0" anchor="ctr"/>
          <a:lstStyle>
            <a:lvl1pPr algn="ctr">
              <a:defRPr sz="3307">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17797483" y="33366432"/>
            <a:ext cx="5669994" cy="1916653"/>
          </a:xfrm>
          <a:prstGeom prst="rect">
            <a:avLst/>
          </a:prstGeom>
        </p:spPr>
        <p:txBody>
          <a:bodyPr vert="horz" lIns="91440" tIns="45720" rIns="91440" bIns="45720" rtlCol="0" anchor="ctr"/>
          <a:lstStyle>
            <a:lvl1pPr algn="r">
              <a:defRPr sz="3307">
                <a:solidFill>
                  <a:schemeClr val="tx1">
                    <a:tint val="75000"/>
                  </a:schemeClr>
                </a:solidFill>
              </a:defRPr>
            </a:lvl1pPr>
          </a:lstStyle>
          <a:p>
            <a:fld id="{18C2CB9A-9BA4-4F40-AC33-1A1DB0F02AD0}" type="slidenum">
              <a:rPr lang="en-GB" smtClean="0"/>
              <a:t>‹#›</a:t>
            </a:fld>
            <a:endParaRPr lang="en-GB"/>
          </a:p>
        </p:txBody>
      </p:sp>
    </p:spTree>
    <p:extLst>
      <p:ext uri="{BB962C8B-B14F-4D97-AF65-F5344CB8AC3E}">
        <p14:creationId xmlns:p14="http://schemas.microsoft.com/office/powerpoint/2010/main" val="257280264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2519995" rtl="0" eaLnBrk="1" latinLnBrk="0" hangingPunct="1">
        <a:lnSpc>
          <a:spcPct val="90000"/>
        </a:lnSpc>
        <a:spcBef>
          <a:spcPct val="0"/>
        </a:spcBef>
        <a:buNone/>
        <a:defRPr sz="12126" kern="1200">
          <a:solidFill>
            <a:schemeClr val="tx1"/>
          </a:solidFill>
          <a:latin typeface="+mj-lt"/>
          <a:ea typeface="+mj-ea"/>
          <a:cs typeface="+mj-cs"/>
        </a:defRPr>
      </a:lvl1pPr>
    </p:titleStyle>
    <p:bodyStyle>
      <a:lvl1pPr marL="629999" indent="-629999" algn="l" defTabSz="2519995" rtl="0" eaLnBrk="1" latinLnBrk="0" hangingPunct="1">
        <a:lnSpc>
          <a:spcPct val="90000"/>
        </a:lnSpc>
        <a:spcBef>
          <a:spcPts val="2756"/>
        </a:spcBef>
        <a:buFont typeface="Arial" panose="020B0604020202020204" pitchFamily="34" charset="0"/>
        <a:buChar char="•"/>
        <a:defRPr sz="7717" kern="1200">
          <a:solidFill>
            <a:schemeClr val="tx1"/>
          </a:solidFill>
          <a:latin typeface="+mn-lt"/>
          <a:ea typeface="+mn-ea"/>
          <a:cs typeface="+mn-cs"/>
        </a:defRPr>
      </a:lvl1pPr>
      <a:lvl2pPr marL="1889996" indent="-629999" algn="l" defTabSz="2519995" rtl="0" eaLnBrk="1" latinLnBrk="0" hangingPunct="1">
        <a:lnSpc>
          <a:spcPct val="90000"/>
        </a:lnSpc>
        <a:spcBef>
          <a:spcPts val="1378"/>
        </a:spcBef>
        <a:buFont typeface="Arial" panose="020B0604020202020204" pitchFamily="34" charset="0"/>
        <a:buChar char="•"/>
        <a:defRPr sz="6614" kern="1200">
          <a:solidFill>
            <a:schemeClr val="tx1"/>
          </a:solidFill>
          <a:latin typeface="+mn-lt"/>
          <a:ea typeface="+mn-ea"/>
          <a:cs typeface="+mn-cs"/>
        </a:defRPr>
      </a:lvl2pPr>
      <a:lvl3pPr marL="3149994" indent="-629999" algn="l" defTabSz="2519995" rtl="0" eaLnBrk="1" latinLnBrk="0" hangingPunct="1">
        <a:lnSpc>
          <a:spcPct val="90000"/>
        </a:lnSpc>
        <a:spcBef>
          <a:spcPts val="1378"/>
        </a:spcBef>
        <a:buFont typeface="Arial" panose="020B0604020202020204" pitchFamily="34" charset="0"/>
        <a:buChar char="•"/>
        <a:defRPr sz="5512" kern="1200">
          <a:solidFill>
            <a:schemeClr val="tx1"/>
          </a:solidFill>
          <a:latin typeface="+mn-lt"/>
          <a:ea typeface="+mn-ea"/>
          <a:cs typeface="+mn-cs"/>
        </a:defRPr>
      </a:lvl3pPr>
      <a:lvl4pPr marL="4409991" indent="-629999" algn="l" defTabSz="2519995" rtl="0" eaLnBrk="1" latinLnBrk="0" hangingPunct="1">
        <a:lnSpc>
          <a:spcPct val="90000"/>
        </a:lnSpc>
        <a:spcBef>
          <a:spcPts val="1378"/>
        </a:spcBef>
        <a:buFont typeface="Arial" panose="020B0604020202020204" pitchFamily="34" charset="0"/>
        <a:buChar char="•"/>
        <a:defRPr sz="4961" kern="1200">
          <a:solidFill>
            <a:schemeClr val="tx1"/>
          </a:solidFill>
          <a:latin typeface="+mn-lt"/>
          <a:ea typeface="+mn-ea"/>
          <a:cs typeface="+mn-cs"/>
        </a:defRPr>
      </a:lvl4pPr>
      <a:lvl5pPr marL="5669989" indent="-629999" algn="l" defTabSz="2519995" rtl="0" eaLnBrk="1" latinLnBrk="0" hangingPunct="1">
        <a:lnSpc>
          <a:spcPct val="90000"/>
        </a:lnSpc>
        <a:spcBef>
          <a:spcPts val="1378"/>
        </a:spcBef>
        <a:buFont typeface="Arial" panose="020B0604020202020204" pitchFamily="34" charset="0"/>
        <a:buChar char="•"/>
        <a:defRPr sz="4961" kern="1200">
          <a:solidFill>
            <a:schemeClr val="tx1"/>
          </a:solidFill>
          <a:latin typeface="+mn-lt"/>
          <a:ea typeface="+mn-ea"/>
          <a:cs typeface="+mn-cs"/>
        </a:defRPr>
      </a:lvl5pPr>
      <a:lvl6pPr marL="6929986" indent="-629999" algn="l" defTabSz="2519995" rtl="0" eaLnBrk="1" latinLnBrk="0" hangingPunct="1">
        <a:lnSpc>
          <a:spcPct val="90000"/>
        </a:lnSpc>
        <a:spcBef>
          <a:spcPts val="1378"/>
        </a:spcBef>
        <a:buFont typeface="Arial" panose="020B0604020202020204" pitchFamily="34" charset="0"/>
        <a:buChar char="•"/>
        <a:defRPr sz="4961" kern="1200">
          <a:solidFill>
            <a:schemeClr val="tx1"/>
          </a:solidFill>
          <a:latin typeface="+mn-lt"/>
          <a:ea typeface="+mn-ea"/>
          <a:cs typeface="+mn-cs"/>
        </a:defRPr>
      </a:lvl6pPr>
      <a:lvl7pPr marL="8189984" indent="-629999" algn="l" defTabSz="2519995" rtl="0" eaLnBrk="1" latinLnBrk="0" hangingPunct="1">
        <a:lnSpc>
          <a:spcPct val="90000"/>
        </a:lnSpc>
        <a:spcBef>
          <a:spcPts val="1378"/>
        </a:spcBef>
        <a:buFont typeface="Arial" panose="020B0604020202020204" pitchFamily="34" charset="0"/>
        <a:buChar char="•"/>
        <a:defRPr sz="4961" kern="1200">
          <a:solidFill>
            <a:schemeClr val="tx1"/>
          </a:solidFill>
          <a:latin typeface="+mn-lt"/>
          <a:ea typeface="+mn-ea"/>
          <a:cs typeface="+mn-cs"/>
        </a:defRPr>
      </a:lvl7pPr>
      <a:lvl8pPr marL="9449981" indent="-629999" algn="l" defTabSz="2519995" rtl="0" eaLnBrk="1" latinLnBrk="0" hangingPunct="1">
        <a:lnSpc>
          <a:spcPct val="90000"/>
        </a:lnSpc>
        <a:spcBef>
          <a:spcPts val="1378"/>
        </a:spcBef>
        <a:buFont typeface="Arial" panose="020B0604020202020204" pitchFamily="34" charset="0"/>
        <a:buChar char="•"/>
        <a:defRPr sz="4961" kern="1200">
          <a:solidFill>
            <a:schemeClr val="tx1"/>
          </a:solidFill>
          <a:latin typeface="+mn-lt"/>
          <a:ea typeface="+mn-ea"/>
          <a:cs typeface="+mn-cs"/>
        </a:defRPr>
      </a:lvl8pPr>
      <a:lvl9pPr marL="10709979" indent="-629999" algn="l" defTabSz="2519995" rtl="0" eaLnBrk="1" latinLnBrk="0" hangingPunct="1">
        <a:lnSpc>
          <a:spcPct val="90000"/>
        </a:lnSpc>
        <a:spcBef>
          <a:spcPts val="1378"/>
        </a:spcBef>
        <a:buFont typeface="Arial" panose="020B0604020202020204" pitchFamily="34" charset="0"/>
        <a:buChar char="•"/>
        <a:defRPr sz="4961" kern="1200">
          <a:solidFill>
            <a:schemeClr val="tx1"/>
          </a:solidFill>
          <a:latin typeface="+mn-lt"/>
          <a:ea typeface="+mn-ea"/>
          <a:cs typeface="+mn-cs"/>
        </a:defRPr>
      </a:lvl9pPr>
    </p:bodyStyle>
    <p:otherStyle>
      <a:defPPr>
        <a:defRPr lang="en-US"/>
      </a:defPPr>
      <a:lvl1pPr marL="0" algn="l" defTabSz="2519995" rtl="0" eaLnBrk="1" latinLnBrk="0" hangingPunct="1">
        <a:defRPr sz="4961" kern="1200">
          <a:solidFill>
            <a:schemeClr val="tx1"/>
          </a:solidFill>
          <a:latin typeface="+mn-lt"/>
          <a:ea typeface="+mn-ea"/>
          <a:cs typeface="+mn-cs"/>
        </a:defRPr>
      </a:lvl1pPr>
      <a:lvl2pPr marL="1259997" algn="l" defTabSz="2519995" rtl="0" eaLnBrk="1" latinLnBrk="0" hangingPunct="1">
        <a:defRPr sz="4961" kern="1200">
          <a:solidFill>
            <a:schemeClr val="tx1"/>
          </a:solidFill>
          <a:latin typeface="+mn-lt"/>
          <a:ea typeface="+mn-ea"/>
          <a:cs typeface="+mn-cs"/>
        </a:defRPr>
      </a:lvl2pPr>
      <a:lvl3pPr marL="2519995" algn="l" defTabSz="2519995" rtl="0" eaLnBrk="1" latinLnBrk="0" hangingPunct="1">
        <a:defRPr sz="4961" kern="1200">
          <a:solidFill>
            <a:schemeClr val="tx1"/>
          </a:solidFill>
          <a:latin typeface="+mn-lt"/>
          <a:ea typeface="+mn-ea"/>
          <a:cs typeface="+mn-cs"/>
        </a:defRPr>
      </a:lvl3pPr>
      <a:lvl4pPr marL="3779992" algn="l" defTabSz="2519995" rtl="0" eaLnBrk="1" latinLnBrk="0" hangingPunct="1">
        <a:defRPr sz="4961" kern="1200">
          <a:solidFill>
            <a:schemeClr val="tx1"/>
          </a:solidFill>
          <a:latin typeface="+mn-lt"/>
          <a:ea typeface="+mn-ea"/>
          <a:cs typeface="+mn-cs"/>
        </a:defRPr>
      </a:lvl4pPr>
      <a:lvl5pPr marL="5039990" algn="l" defTabSz="2519995" rtl="0" eaLnBrk="1" latinLnBrk="0" hangingPunct="1">
        <a:defRPr sz="4961" kern="1200">
          <a:solidFill>
            <a:schemeClr val="tx1"/>
          </a:solidFill>
          <a:latin typeface="+mn-lt"/>
          <a:ea typeface="+mn-ea"/>
          <a:cs typeface="+mn-cs"/>
        </a:defRPr>
      </a:lvl5pPr>
      <a:lvl6pPr marL="6299987" algn="l" defTabSz="2519995" rtl="0" eaLnBrk="1" latinLnBrk="0" hangingPunct="1">
        <a:defRPr sz="4961" kern="1200">
          <a:solidFill>
            <a:schemeClr val="tx1"/>
          </a:solidFill>
          <a:latin typeface="+mn-lt"/>
          <a:ea typeface="+mn-ea"/>
          <a:cs typeface="+mn-cs"/>
        </a:defRPr>
      </a:lvl6pPr>
      <a:lvl7pPr marL="7559985" algn="l" defTabSz="2519995" rtl="0" eaLnBrk="1" latinLnBrk="0" hangingPunct="1">
        <a:defRPr sz="4961" kern="1200">
          <a:solidFill>
            <a:schemeClr val="tx1"/>
          </a:solidFill>
          <a:latin typeface="+mn-lt"/>
          <a:ea typeface="+mn-ea"/>
          <a:cs typeface="+mn-cs"/>
        </a:defRPr>
      </a:lvl7pPr>
      <a:lvl8pPr marL="8819982" algn="l" defTabSz="2519995" rtl="0" eaLnBrk="1" latinLnBrk="0" hangingPunct="1">
        <a:defRPr sz="4961" kern="1200">
          <a:solidFill>
            <a:schemeClr val="tx1"/>
          </a:solidFill>
          <a:latin typeface="+mn-lt"/>
          <a:ea typeface="+mn-ea"/>
          <a:cs typeface="+mn-cs"/>
        </a:defRPr>
      </a:lvl8pPr>
      <a:lvl9pPr marL="10079980" algn="l" defTabSz="2519995" rtl="0" eaLnBrk="1" latinLnBrk="0" hangingPunct="1">
        <a:defRPr sz="4961"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6.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5E55D3C5-B04D-41A5-9B17-C157FCAEF508}"/>
              </a:ext>
            </a:extLst>
          </p:cNvPr>
          <p:cNvGraphicFramePr>
            <a:graphicFrameLocks noGrp="1"/>
          </p:cNvGraphicFramePr>
          <p:nvPr>
            <p:extLst>
              <p:ext uri="{D42A27DB-BD31-4B8C-83A1-F6EECF244321}">
                <p14:modId xmlns:p14="http://schemas.microsoft.com/office/powerpoint/2010/main" val="3885657631"/>
              </p:ext>
            </p:extLst>
          </p:nvPr>
        </p:nvGraphicFramePr>
        <p:xfrm>
          <a:off x="818147" y="665380"/>
          <a:ext cx="23509706" cy="3563720"/>
        </p:xfrm>
        <a:graphic>
          <a:graphicData uri="http://schemas.openxmlformats.org/drawingml/2006/table">
            <a:tbl>
              <a:tblPr firstRow="1" bandRow="1">
                <a:tableStyleId>{5C22544A-7EE6-4342-B048-85BDC9FD1C3A}</a:tableStyleId>
              </a:tblPr>
              <a:tblGrid>
                <a:gridCol w="5558590">
                  <a:extLst>
                    <a:ext uri="{9D8B030D-6E8A-4147-A177-3AD203B41FA5}">
                      <a16:colId xmlns:a16="http://schemas.microsoft.com/office/drawing/2014/main" val="4092810084"/>
                    </a:ext>
                  </a:extLst>
                </a:gridCol>
                <a:gridCol w="13210674">
                  <a:extLst>
                    <a:ext uri="{9D8B030D-6E8A-4147-A177-3AD203B41FA5}">
                      <a16:colId xmlns:a16="http://schemas.microsoft.com/office/drawing/2014/main" val="3944608498"/>
                    </a:ext>
                  </a:extLst>
                </a:gridCol>
                <a:gridCol w="4740442">
                  <a:extLst>
                    <a:ext uri="{9D8B030D-6E8A-4147-A177-3AD203B41FA5}">
                      <a16:colId xmlns:a16="http://schemas.microsoft.com/office/drawing/2014/main" val="3295376166"/>
                    </a:ext>
                  </a:extLst>
                </a:gridCol>
              </a:tblGrid>
              <a:tr h="1781860">
                <a:tc>
                  <a:txBody>
                    <a:bodyPr/>
                    <a:lstStyle/>
                    <a:p>
                      <a:pPr marL="0" marR="0" lvl="0" indent="0" algn="ctr" defTabSz="2519995" rtl="0" eaLnBrk="1" fontAlgn="auto" latinLnBrk="0" hangingPunct="1">
                        <a:lnSpc>
                          <a:spcPct val="100000"/>
                        </a:lnSpc>
                        <a:spcBef>
                          <a:spcPts val="0"/>
                        </a:spcBef>
                        <a:spcAft>
                          <a:spcPts val="0"/>
                        </a:spcAft>
                        <a:buClrTx/>
                        <a:buSzTx/>
                        <a:buFontTx/>
                        <a:buNone/>
                        <a:tabLst/>
                        <a:defRPr/>
                      </a:pPr>
                      <a:r>
                        <a:rPr lang="he-IL" sz="4000" dirty="0"/>
                        <a:t>ראייה ממוחשבת</a:t>
                      </a:r>
                      <a:endParaRPr lang="en-GB" sz="4000" dirty="0"/>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ap="flat" cmpd="sng" algn="ctr">
                      <a:noFill/>
                      <a:prstDash val="solid"/>
                      <a:round/>
                      <a:headEnd type="none" w="med" len="med"/>
                      <a:tailEnd type="none" w="med" len="med"/>
                    </a:lnTlToBr>
                    <a:lnBlToTr w="12700" cmpd="sng">
                      <a:noFill/>
                      <a:prstDash val="solid"/>
                    </a:lnBlToTr>
                    <a:solidFill>
                      <a:srgbClr val="009999"/>
                    </a:solidFill>
                  </a:tcPr>
                </a:tc>
                <a:tc rowSpan="2">
                  <a:txBody>
                    <a:bodyPr/>
                    <a:lstStyle/>
                    <a:p>
                      <a:pPr algn="ctr"/>
                      <a:r>
                        <a:rPr lang="en-US" sz="7600" dirty="0"/>
                        <a:t>Car tracking </a:t>
                      </a:r>
                      <a:endParaRPr lang="he-IL" sz="7600" dirty="0"/>
                    </a:p>
                    <a:p>
                      <a:pPr algn="ctr"/>
                      <a:r>
                        <a:rPr lang="he-IL" sz="4800" dirty="0"/>
                        <a:t>קובי כראדי, עמית אדנזון ויעקב מישייב</a:t>
                      </a:r>
                    </a:p>
                    <a:p>
                      <a:pPr algn="ctr"/>
                      <a:r>
                        <a:rPr lang="en-US" sz="4000" b="1" kern="1200" dirty="0">
                          <a:solidFill>
                            <a:schemeClr val="lt1"/>
                          </a:solidFill>
                          <a:latin typeface="+mn-lt"/>
                          <a:ea typeface="+mn-ea"/>
                          <a:cs typeface="+mn-cs"/>
                        </a:rPr>
                        <a:t>2021, Semester A - </a:t>
                      </a:r>
                      <a:r>
                        <a:rPr lang="he-IL" sz="4000" b="1" kern="1200" dirty="0">
                          <a:solidFill>
                            <a:schemeClr val="lt1"/>
                          </a:solidFill>
                          <a:latin typeface="+mn-lt"/>
                          <a:ea typeface="+mn-ea"/>
                          <a:cs typeface="+mn-cs"/>
                        </a:rPr>
                        <a:t>תשפ"א, סמסטר א'</a:t>
                      </a:r>
                      <a:endParaRPr lang="en-GB" sz="4000" b="1" kern="1200" dirty="0">
                        <a:solidFill>
                          <a:schemeClr val="lt1"/>
                        </a:solidFill>
                        <a:latin typeface="Arial" panose="020B0604020202020204" pitchFamily="34" charset="0"/>
                        <a:ea typeface="+mn-ea"/>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lnBlToTr w="12700" cmpd="sng">
                      <a:noFill/>
                      <a:prstDash val="solid"/>
                    </a:lnBlToTr>
                    <a:solidFill>
                      <a:srgbClr val="009999"/>
                    </a:solidFill>
                  </a:tcPr>
                </a:tc>
                <a:tc rowSpan="2">
                  <a:txBody>
                    <a:bodyPr/>
                    <a:lstStyle/>
                    <a:p>
                      <a:endParaRPr lang="en-GB"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lnBlToTr w="12700" cmpd="sng">
                      <a:noFill/>
                      <a:prstDash val="solid"/>
                    </a:lnBlToTr>
                    <a:solidFill>
                      <a:srgbClr val="009999"/>
                    </a:solidFill>
                  </a:tcPr>
                </a:tc>
                <a:extLst>
                  <a:ext uri="{0D108BD9-81ED-4DB2-BD59-A6C34878D82A}">
                    <a16:rowId xmlns:a16="http://schemas.microsoft.com/office/drawing/2014/main" val="1622067825"/>
                  </a:ext>
                </a:extLst>
              </a:tr>
              <a:tr h="1781860">
                <a:tc>
                  <a:txBody>
                    <a:bodyPr/>
                    <a:lstStyle/>
                    <a:p>
                      <a:pPr marL="0" marR="0" lvl="0" indent="0" algn="ctr" defTabSz="2519995" rtl="1" eaLnBrk="1" fontAlgn="auto" latinLnBrk="0" hangingPunct="1">
                        <a:lnSpc>
                          <a:spcPct val="100000"/>
                        </a:lnSpc>
                        <a:spcBef>
                          <a:spcPts val="0"/>
                        </a:spcBef>
                        <a:spcAft>
                          <a:spcPts val="0"/>
                        </a:spcAft>
                        <a:buClrTx/>
                        <a:buSzTx/>
                        <a:buFontTx/>
                        <a:buNone/>
                        <a:tabLst/>
                        <a:defRPr/>
                      </a:pPr>
                      <a:r>
                        <a:rPr lang="he-IL" sz="4800" b="1" dirty="0">
                          <a:solidFill>
                            <a:schemeClr val="bg1"/>
                          </a:solidFill>
                        </a:rPr>
                        <a:t>מרצה: </a:t>
                      </a:r>
                    </a:p>
                    <a:p>
                      <a:pPr marL="0" marR="0" lvl="0" indent="0" algn="ctr" defTabSz="2519995" rtl="1" eaLnBrk="1" fontAlgn="auto" latinLnBrk="0" hangingPunct="1">
                        <a:lnSpc>
                          <a:spcPct val="100000"/>
                        </a:lnSpc>
                        <a:spcBef>
                          <a:spcPts val="0"/>
                        </a:spcBef>
                        <a:spcAft>
                          <a:spcPts val="0"/>
                        </a:spcAft>
                        <a:buClrTx/>
                        <a:buSzTx/>
                        <a:buFontTx/>
                        <a:buNone/>
                        <a:tabLst/>
                        <a:defRPr/>
                      </a:pPr>
                      <a:r>
                        <a:rPr lang="he-IL" sz="4800" b="1" dirty="0">
                          <a:solidFill>
                            <a:schemeClr val="bg1"/>
                          </a:solidFill>
                        </a:rPr>
                        <a:t>ד"ר יונתן רובין</a:t>
                      </a:r>
                      <a:endParaRPr lang="en-GB" sz="4800" b="1"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lnBlToTr w="12700" cmpd="sng">
                      <a:noFill/>
                      <a:prstDash val="solid"/>
                    </a:lnBlToTr>
                    <a:solidFill>
                      <a:srgbClr val="009999"/>
                    </a:solidFill>
                  </a:tcPr>
                </a:tc>
                <a:tc vMerge="1">
                  <a:txBody>
                    <a:bodyPr/>
                    <a:lstStyle/>
                    <a:p>
                      <a:endParaRPr lang="en-GB"/>
                    </a:p>
                  </a:txBody>
                  <a:tcPr/>
                </a:tc>
                <a:tc vMerge="1">
                  <a:txBody>
                    <a:bodyPr/>
                    <a:lstStyle/>
                    <a:p>
                      <a:endParaRPr lang="en-GB"/>
                    </a:p>
                  </a:txBody>
                  <a:tcPr/>
                </a:tc>
                <a:extLst>
                  <a:ext uri="{0D108BD9-81ED-4DB2-BD59-A6C34878D82A}">
                    <a16:rowId xmlns:a16="http://schemas.microsoft.com/office/drawing/2014/main" val="2987700668"/>
                  </a:ext>
                </a:extLst>
              </a:tr>
            </a:tbl>
          </a:graphicData>
        </a:graphic>
      </p:graphicFrame>
      <p:pic>
        <p:nvPicPr>
          <p:cNvPr id="1026" name="Picture 1" descr="Related image">
            <a:extLst>
              <a:ext uri="{FF2B5EF4-FFF2-40B4-BE49-F238E27FC236}">
                <a16:creationId xmlns:a16="http://schemas.microsoft.com/office/drawing/2014/main" id="{5A5333D2-7388-4619-A766-D87FC1725F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40513" y="1040568"/>
            <a:ext cx="4252557" cy="281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Rounded Corners 3">
            <a:extLst>
              <a:ext uri="{FF2B5EF4-FFF2-40B4-BE49-F238E27FC236}">
                <a16:creationId xmlns:a16="http://schemas.microsoft.com/office/drawing/2014/main" id="{4E2E9B59-38DC-46AD-A4E5-9A55979323A6}"/>
              </a:ext>
            </a:extLst>
          </p:cNvPr>
          <p:cNvSpPr/>
          <p:nvPr/>
        </p:nvSpPr>
        <p:spPr>
          <a:xfrm>
            <a:off x="818147" y="4591050"/>
            <a:ext cx="23509706" cy="30743308"/>
          </a:xfrm>
          <a:prstGeom prst="roundRect">
            <a:avLst/>
          </a:prstGeom>
          <a:solidFill>
            <a:srgbClr val="009999"/>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מלבן: פינות מעוגלות 1">
            <a:extLst>
              <a:ext uri="{FF2B5EF4-FFF2-40B4-BE49-F238E27FC236}">
                <a16:creationId xmlns:a16="http://schemas.microsoft.com/office/drawing/2014/main" id="{35F1FC10-E9BD-4462-9E8E-398DE87B22E9}"/>
              </a:ext>
            </a:extLst>
          </p:cNvPr>
          <p:cNvSpPr/>
          <p:nvPr/>
        </p:nvSpPr>
        <p:spPr>
          <a:xfrm>
            <a:off x="14565020" y="5389245"/>
            <a:ext cx="7721600" cy="1371600"/>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1"/>
            <a:r>
              <a:rPr lang="he-IL" sz="6000" b="1" dirty="0">
                <a:solidFill>
                  <a:schemeClr val="tx1"/>
                </a:solidFill>
                <a:latin typeface="Calibri" panose="020F0502020204030204" pitchFamily="34" charset="0"/>
                <a:cs typeface="Calibri" panose="020F0502020204030204" pitchFamily="34" charset="0"/>
              </a:rPr>
              <a:t>תקציר</a:t>
            </a:r>
            <a:endParaRPr lang="he-IL" sz="4000" b="1" dirty="0">
              <a:solidFill>
                <a:schemeClr val="tx1"/>
              </a:solidFill>
              <a:latin typeface="Calibri" panose="020F0502020204030204" pitchFamily="34" charset="0"/>
              <a:cs typeface="Calibri" panose="020F0502020204030204" pitchFamily="34" charset="0"/>
            </a:endParaRPr>
          </a:p>
        </p:txBody>
      </p:sp>
      <p:sp>
        <p:nvSpPr>
          <p:cNvPr id="8" name="תיבת טקסט 7">
            <a:extLst>
              <a:ext uri="{FF2B5EF4-FFF2-40B4-BE49-F238E27FC236}">
                <a16:creationId xmlns:a16="http://schemas.microsoft.com/office/drawing/2014/main" id="{9FFE1100-AC1E-4892-8317-ED5C9917550F}"/>
              </a:ext>
            </a:extLst>
          </p:cNvPr>
          <p:cNvSpPr txBox="1"/>
          <p:nvPr/>
        </p:nvSpPr>
        <p:spPr>
          <a:xfrm>
            <a:off x="13845624" y="7122795"/>
            <a:ext cx="9396035" cy="3416320"/>
          </a:xfrm>
          <a:prstGeom prst="rect">
            <a:avLst/>
          </a:prstGeom>
          <a:noFill/>
        </p:spPr>
        <p:txBody>
          <a:bodyPr wrap="square" rtlCol="1">
            <a:spAutoFit/>
          </a:bodyPr>
          <a:lstStyle/>
          <a:p>
            <a:pPr algn="r" rtl="1"/>
            <a:r>
              <a:rPr lang="he-IL" sz="3600" b="1" dirty="0"/>
              <a:t>סביבת עבודה: </a:t>
            </a:r>
            <a:r>
              <a:rPr lang="en-US" sz="3600" dirty="0"/>
              <a:t>Jupyter Notebook</a:t>
            </a:r>
          </a:p>
          <a:p>
            <a:pPr algn="r" rtl="1"/>
            <a:r>
              <a:rPr lang="he-IL" sz="3600" b="1" dirty="0"/>
              <a:t>שפת תכנות: </a:t>
            </a:r>
            <a:r>
              <a:rPr lang="en-US" sz="3600" dirty="0"/>
              <a:t>Python</a:t>
            </a:r>
            <a:r>
              <a:rPr lang="en-US" sz="3600" b="1" dirty="0"/>
              <a:t> </a:t>
            </a:r>
            <a:r>
              <a:rPr lang="en-US" sz="3600" dirty="0"/>
              <a:t>3.5</a:t>
            </a:r>
          </a:p>
          <a:p>
            <a:pPr algn="r" rtl="1"/>
            <a:r>
              <a:rPr lang="he-IL" sz="3600" b="1" dirty="0"/>
              <a:t>ספריות: </a:t>
            </a:r>
            <a:r>
              <a:rPr lang="en-US" sz="3600" dirty="0"/>
              <a:t>Numpy, matplotlib(plt), OpenCV</a:t>
            </a:r>
          </a:p>
          <a:p>
            <a:pPr algn="r" rtl="1"/>
            <a:r>
              <a:rPr lang="he-IL" sz="3600" b="1" dirty="0"/>
              <a:t>מטרת הפרויקט: </a:t>
            </a:r>
            <a:r>
              <a:rPr lang="he-IL" sz="3600" dirty="0"/>
              <a:t>זיהוי מכוניות הנוסעות בכיכר, וסימון אותך מכוניות לאורך הסרטון, תוך כדי נתינת "תעודת זהות" לכל אחת מהמכוניות.</a:t>
            </a:r>
            <a:endParaRPr lang="he-IL" sz="3200" b="1" dirty="0"/>
          </a:p>
        </p:txBody>
      </p:sp>
      <p:sp>
        <p:nvSpPr>
          <p:cNvPr id="10" name="מלבן: פינות מעוגלות 9">
            <a:extLst>
              <a:ext uri="{FF2B5EF4-FFF2-40B4-BE49-F238E27FC236}">
                <a16:creationId xmlns:a16="http://schemas.microsoft.com/office/drawing/2014/main" id="{61AE2245-355A-478C-8558-2D7E52403F26}"/>
              </a:ext>
            </a:extLst>
          </p:cNvPr>
          <p:cNvSpPr/>
          <p:nvPr/>
        </p:nvSpPr>
        <p:spPr>
          <a:xfrm>
            <a:off x="14565020" y="11565205"/>
            <a:ext cx="7721600" cy="1371600"/>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he-IL" sz="6000" b="1" dirty="0">
                <a:solidFill>
                  <a:schemeClr val="tx1"/>
                </a:solidFill>
                <a:latin typeface="Calibri" panose="020F0502020204030204" pitchFamily="34" charset="0"/>
                <a:cs typeface="Calibri" panose="020F0502020204030204" pitchFamily="34" charset="0"/>
              </a:rPr>
              <a:t>הסבר כללי על הפרויקט</a:t>
            </a:r>
            <a:endParaRPr lang="he-IL" sz="4000" b="1" dirty="0">
              <a:solidFill>
                <a:schemeClr val="tx1"/>
              </a:solidFill>
              <a:latin typeface="Calibri" panose="020F0502020204030204" pitchFamily="34" charset="0"/>
              <a:cs typeface="Calibri" panose="020F0502020204030204" pitchFamily="34" charset="0"/>
            </a:endParaRPr>
          </a:p>
        </p:txBody>
      </p:sp>
      <p:sp>
        <p:nvSpPr>
          <p:cNvPr id="11" name="תיבת טקסט 10">
            <a:extLst>
              <a:ext uri="{FF2B5EF4-FFF2-40B4-BE49-F238E27FC236}">
                <a16:creationId xmlns:a16="http://schemas.microsoft.com/office/drawing/2014/main" id="{4C018F48-58C4-473E-A269-BC22DED3C4FD}"/>
              </a:ext>
            </a:extLst>
          </p:cNvPr>
          <p:cNvSpPr txBox="1"/>
          <p:nvPr/>
        </p:nvSpPr>
        <p:spPr>
          <a:xfrm>
            <a:off x="14197262" y="13298755"/>
            <a:ext cx="9044397" cy="3970318"/>
          </a:xfrm>
          <a:prstGeom prst="rect">
            <a:avLst/>
          </a:prstGeom>
          <a:noFill/>
        </p:spPr>
        <p:txBody>
          <a:bodyPr wrap="square" rtlCol="1">
            <a:spAutoFit/>
          </a:bodyPr>
          <a:lstStyle/>
          <a:p>
            <a:pPr algn="r" rtl="1"/>
            <a:r>
              <a:rPr lang="he-IL" sz="3600" dirty="0"/>
              <a:t>בפרויקט זה אנו רוצים לזהות ולסמן את כל המכוניות העוברות בכיכר בכל רגע נתון, כך שלכל מכונית ישנה "תעודת זהות" משלה, לשם כך היינו צריכים לייצב את הסרטון ולפתח מודל שמזהה מכוניות ועוקב אחריהם לאורך כל הסרטון. הנחת הפרויקט היא שאנו עובדים על כיכר ספציפי זה, ולא על כל כיכר.</a:t>
            </a:r>
            <a:endParaRPr lang="he-IL" sz="3200" dirty="0"/>
          </a:p>
        </p:txBody>
      </p:sp>
      <p:sp>
        <p:nvSpPr>
          <p:cNvPr id="12" name="מלבן: פינות מעוגלות 11">
            <a:extLst>
              <a:ext uri="{FF2B5EF4-FFF2-40B4-BE49-F238E27FC236}">
                <a16:creationId xmlns:a16="http://schemas.microsoft.com/office/drawing/2014/main" id="{9C3C4525-B1A4-43A2-BADA-6AB4A5C5CD1B}"/>
              </a:ext>
            </a:extLst>
          </p:cNvPr>
          <p:cNvSpPr/>
          <p:nvPr/>
        </p:nvSpPr>
        <p:spPr>
          <a:xfrm>
            <a:off x="14565020" y="17828795"/>
            <a:ext cx="7721600" cy="1371600"/>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he-IL" sz="6000" b="1" dirty="0">
                <a:solidFill>
                  <a:schemeClr val="tx1"/>
                </a:solidFill>
                <a:latin typeface="Calibri" panose="020F0502020204030204" pitchFamily="34" charset="0"/>
                <a:cs typeface="Calibri" panose="020F0502020204030204" pitchFamily="34" charset="0"/>
              </a:rPr>
              <a:t>פירוט שלבי הפרויקט</a:t>
            </a:r>
            <a:endParaRPr lang="he-IL" sz="4000" b="1" dirty="0">
              <a:solidFill>
                <a:schemeClr val="tx1"/>
              </a:solidFill>
              <a:latin typeface="Calibri" panose="020F0502020204030204" pitchFamily="34" charset="0"/>
              <a:cs typeface="Calibri" panose="020F0502020204030204" pitchFamily="34" charset="0"/>
            </a:endParaRPr>
          </a:p>
        </p:txBody>
      </p:sp>
      <p:sp>
        <p:nvSpPr>
          <p:cNvPr id="13" name="תיבת טקסט 12">
            <a:extLst>
              <a:ext uri="{FF2B5EF4-FFF2-40B4-BE49-F238E27FC236}">
                <a16:creationId xmlns:a16="http://schemas.microsoft.com/office/drawing/2014/main" id="{A7DA3AA2-653D-4AAF-B4F8-0212A9A76986}"/>
              </a:ext>
            </a:extLst>
          </p:cNvPr>
          <p:cNvSpPr txBox="1"/>
          <p:nvPr/>
        </p:nvSpPr>
        <p:spPr>
          <a:xfrm>
            <a:off x="13841460" y="19562345"/>
            <a:ext cx="9400200" cy="13388280"/>
          </a:xfrm>
          <a:prstGeom prst="rect">
            <a:avLst/>
          </a:prstGeom>
          <a:noFill/>
        </p:spPr>
        <p:txBody>
          <a:bodyPr wrap="square" rtlCol="1">
            <a:spAutoFit/>
          </a:bodyPr>
          <a:lstStyle/>
          <a:p>
            <a:pPr algn="r" rtl="1"/>
            <a:r>
              <a:rPr lang="he-IL" sz="3600" b="1" dirty="0"/>
              <a:t>שלב 1 (ייצוב הסרטון)</a:t>
            </a:r>
          </a:p>
          <a:p>
            <a:pPr algn="r" rtl="1"/>
            <a:endParaRPr lang="he-IL" sz="3600" dirty="0"/>
          </a:p>
          <a:p>
            <a:pPr marL="571500" indent="-571500" algn="r" rtl="1">
              <a:buFont typeface="Arial" panose="020B0604020202020204" pitchFamily="34" charset="0"/>
              <a:buChar char="•"/>
            </a:pPr>
            <a:r>
              <a:rPr lang="he-IL" sz="3600" dirty="0"/>
              <a:t>ראשית הסרטון הסתובב סביב הכיכר (איור 1) ועל מנת לייצב אותו ביצענו עיבוד של תמונת הכיכר, בעזרת פעולות </a:t>
            </a:r>
            <a:r>
              <a:rPr lang="en-US" sz="3600" b="1" dirty="0"/>
              <a:t>masking</a:t>
            </a:r>
            <a:r>
              <a:rPr lang="he-IL" sz="3600" dirty="0"/>
              <a:t> על מנת למסך את הפריים כך שהייצוב יתקיים רק לפי מרכז הכיכר (איור 2) </a:t>
            </a:r>
          </a:p>
          <a:p>
            <a:pPr marL="571500" indent="-571500" algn="r" rtl="1">
              <a:buFont typeface="Arial" panose="020B0604020202020204" pitchFamily="34" charset="0"/>
              <a:buChar char="•"/>
            </a:pPr>
            <a:endParaRPr lang="he-IL" sz="3600" dirty="0"/>
          </a:p>
          <a:p>
            <a:pPr marL="571500" indent="-571500" algn="r" rtl="1">
              <a:buFont typeface="Arial" panose="020B0604020202020204" pitchFamily="34" charset="0"/>
              <a:buChar char="•"/>
            </a:pPr>
            <a:r>
              <a:rPr lang="he-IL" sz="3600" dirty="0"/>
              <a:t>עבור כל זוג פריימים עוקבים מחפשים נקודות עניין בעזרת </a:t>
            </a:r>
            <a:r>
              <a:rPr lang="en-US" sz="3600" b="1" dirty="0" err="1"/>
              <a:t>goodFeaturesToTrack</a:t>
            </a:r>
            <a:r>
              <a:rPr lang="he-IL" sz="3600" b="1" dirty="0"/>
              <a:t> </a:t>
            </a:r>
            <a:r>
              <a:rPr lang="he-IL" sz="3600" dirty="0"/>
              <a:t>ו-</a:t>
            </a:r>
            <a:r>
              <a:rPr lang="en-US" sz="3600" b="1" dirty="0"/>
              <a:t> </a:t>
            </a:r>
            <a:r>
              <a:rPr lang="en-US" sz="3600" b="1" dirty="0" err="1"/>
              <a:t>opticalFlow</a:t>
            </a:r>
            <a:r>
              <a:rPr lang="he-IL" sz="3600" dirty="0"/>
              <a:t> ולאחר מכן השתמשנו בטרנספורמציה גאומטרית, </a:t>
            </a:r>
            <a:r>
              <a:rPr lang="en-US" sz="3600" b="1" dirty="0" err="1"/>
              <a:t>findHomography</a:t>
            </a:r>
            <a:r>
              <a:rPr lang="he-IL" sz="3600" dirty="0"/>
              <a:t> ו- </a:t>
            </a:r>
            <a:r>
              <a:rPr lang="en-US" sz="3600" b="1" dirty="0" err="1"/>
              <a:t>warpPerspective</a:t>
            </a:r>
            <a:r>
              <a:rPr lang="he-IL" sz="3600" dirty="0"/>
              <a:t>, כדי לייצב את הסרטון (איור 3).</a:t>
            </a:r>
          </a:p>
          <a:p>
            <a:pPr algn="r" rtl="1"/>
            <a:endParaRPr lang="he-IL" sz="3600" dirty="0"/>
          </a:p>
          <a:p>
            <a:pPr marL="571500" indent="-571500" algn="r" rtl="1">
              <a:buFont typeface="Arial" panose="020B0604020202020204" pitchFamily="34" charset="0"/>
              <a:buChar char="•"/>
            </a:pPr>
            <a:endParaRPr lang="he-IL" sz="3600" dirty="0"/>
          </a:p>
          <a:p>
            <a:pPr algn="r" rtl="1"/>
            <a:r>
              <a:rPr lang="he-IL" sz="3600" b="1" dirty="0"/>
              <a:t>שלב 2 (מעבר על הסרטון)</a:t>
            </a:r>
          </a:p>
          <a:p>
            <a:pPr algn="r" rtl="1"/>
            <a:endParaRPr lang="he-IL" sz="3600" dirty="0"/>
          </a:p>
          <a:p>
            <a:pPr marL="571500" indent="-571500" algn="r" rtl="1">
              <a:buFont typeface="Arial" panose="020B0604020202020204" pitchFamily="34" charset="0"/>
              <a:buChar char="•"/>
            </a:pPr>
            <a:r>
              <a:rPr lang="he-IL" sz="3600" dirty="0"/>
              <a:t>בשלב זה אנו עוברים על כל פריים בסרטון ומחפשים על ידי </a:t>
            </a:r>
            <a:r>
              <a:rPr lang="en-US" sz="3600" b="1" dirty="0"/>
              <a:t>masking</a:t>
            </a:r>
            <a:r>
              <a:rPr lang="he-IL" sz="3600" b="1" dirty="0"/>
              <a:t> </a:t>
            </a:r>
            <a:r>
              <a:rPr lang="he-IL" sz="3600" dirty="0"/>
              <a:t>(איור 4) מכוניות שנכנסות לכיכר ומסמנים אותם באמצעות </a:t>
            </a:r>
            <a:r>
              <a:rPr lang="en-US" sz="3600" b="1" dirty="0" err="1"/>
              <a:t>findContours</a:t>
            </a:r>
            <a:r>
              <a:rPr lang="he-IL" sz="3600" b="1" dirty="0"/>
              <a:t> </a:t>
            </a:r>
            <a:r>
              <a:rPr lang="he-IL" sz="3600" dirty="0"/>
              <a:t>(איור 5) וכל פעם שמוצאים מכונית חדשה, מפעילים עליה </a:t>
            </a:r>
            <a:r>
              <a:rPr lang="en-US" sz="3600" b="1" dirty="0"/>
              <a:t>mask</a:t>
            </a:r>
            <a:r>
              <a:rPr lang="he-IL" sz="3600" dirty="0"/>
              <a:t> שחור על מנת שלא נקלוט אותה שוב.</a:t>
            </a:r>
          </a:p>
          <a:p>
            <a:pPr algn="r" rtl="1"/>
            <a:endParaRPr lang="he-IL" sz="3600" b="1" dirty="0"/>
          </a:p>
        </p:txBody>
      </p:sp>
      <p:sp>
        <p:nvSpPr>
          <p:cNvPr id="14" name="מלבן: פינות מעוגלות 13">
            <a:extLst>
              <a:ext uri="{FF2B5EF4-FFF2-40B4-BE49-F238E27FC236}">
                <a16:creationId xmlns:a16="http://schemas.microsoft.com/office/drawing/2014/main" id="{F9707D60-0E30-4F32-AE58-1E02952589E8}"/>
              </a:ext>
            </a:extLst>
          </p:cNvPr>
          <p:cNvSpPr/>
          <p:nvPr/>
        </p:nvSpPr>
        <p:spPr>
          <a:xfrm>
            <a:off x="2913355" y="9072467"/>
            <a:ext cx="7721600" cy="1371600"/>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he-IL" sz="6000" b="1" dirty="0">
                <a:solidFill>
                  <a:schemeClr val="tx1"/>
                </a:solidFill>
                <a:latin typeface="Calibri" panose="020F0502020204030204" pitchFamily="34" charset="0"/>
                <a:cs typeface="Calibri" panose="020F0502020204030204" pitchFamily="34" charset="0"/>
              </a:rPr>
              <a:t>תוצאות של שלבי הפתרון</a:t>
            </a:r>
            <a:endParaRPr lang="he-IL" sz="4000" b="1" dirty="0">
              <a:solidFill>
                <a:schemeClr val="tx1"/>
              </a:solidFill>
              <a:latin typeface="Calibri" panose="020F0502020204030204" pitchFamily="34" charset="0"/>
              <a:cs typeface="Calibri" panose="020F0502020204030204" pitchFamily="34" charset="0"/>
            </a:endParaRPr>
          </a:p>
        </p:txBody>
      </p:sp>
      <p:pic>
        <p:nvPicPr>
          <p:cNvPr id="9" name="תמונה 8">
            <a:extLst>
              <a:ext uri="{FF2B5EF4-FFF2-40B4-BE49-F238E27FC236}">
                <a16:creationId xmlns:a16="http://schemas.microsoft.com/office/drawing/2014/main" id="{60D18469-67B9-4445-8233-78D74181E85C}"/>
              </a:ext>
            </a:extLst>
          </p:cNvPr>
          <p:cNvPicPr>
            <a:picLocks noChangeAspect="1"/>
          </p:cNvPicPr>
          <p:nvPr/>
        </p:nvPicPr>
        <p:blipFill rotWithShape="1">
          <a:blip r:embed="rId3">
            <a:extLst>
              <a:ext uri="{28A0092B-C50C-407E-A947-70E740481C1C}">
                <a14:useLocalDpi xmlns:a14="http://schemas.microsoft.com/office/drawing/2010/main" val="0"/>
              </a:ext>
            </a:extLst>
          </a:blip>
          <a:srcRect l="9031" t="5572" r="4174" b="11586"/>
          <a:stretch/>
        </p:blipFill>
        <p:spPr>
          <a:xfrm>
            <a:off x="7450795" y="14547399"/>
            <a:ext cx="6073455" cy="3480343"/>
          </a:xfrm>
          <a:prstGeom prst="roundRect">
            <a:avLst>
              <a:gd name="adj" fmla="val 8594"/>
            </a:avLst>
          </a:prstGeom>
          <a:solidFill>
            <a:srgbClr val="FFFFFF">
              <a:shade val="85000"/>
            </a:srgbClr>
          </a:solidFill>
          <a:ln>
            <a:noFill/>
          </a:ln>
          <a:effectLst/>
        </p:spPr>
      </p:pic>
      <p:pic>
        <p:nvPicPr>
          <p:cNvPr id="16" name="תמונה 15">
            <a:extLst>
              <a:ext uri="{FF2B5EF4-FFF2-40B4-BE49-F238E27FC236}">
                <a16:creationId xmlns:a16="http://schemas.microsoft.com/office/drawing/2014/main" id="{5E15F69B-7862-4F15-A94B-27DB14C8762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85472" y="18258289"/>
            <a:ext cx="6027504" cy="3351765"/>
          </a:xfrm>
          <a:prstGeom prst="roundRect">
            <a:avLst>
              <a:gd name="adj" fmla="val 8594"/>
            </a:avLst>
          </a:prstGeom>
          <a:solidFill>
            <a:srgbClr val="FFFFFF">
              <a:shade val="85000"/>
            </a:srgbClr>
          </a:solidFill>
          <a:ln>
            <a:noFill/>
          </a:ln>
          <a:effectLst/>
        </p:spPr>
      </p:pic>
      <p:pic>
        <p:nvPicPr>
          <p:cNvPr id="18" name="תמונה 17">
            <a:extLst>
              <a:ext uri="{FF2B5EF4-FFF2-40B4-BE49-F238E27FC236}">
                <a16:creationId xmlns:a16="http://schemas.microsoft.com/office/drawing/2014/main" id="{F08EEB89-9610-4E93-B0BA-5E2239C6F34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17352" y="10872844"/>
            <a:ext cx="5995624" cy="3416319"/>
          </a:xfrm>
          <a:prstGeom prst="roundRect">
            <a:avLst>
              <a:gd name="adj" fmla="val 8594"/>
            </a:avLst>
          </a:prstGeom>
          <a:solidFill>
            <a:srgbClr val="FFFFFF">
              <a:shade val="85000"/>
            </a:srgbClr>
          </a:solidFill>
          <a:ln>
            <a:noFill/>
          </a:ln>
          <a:effectLst/>
        </p:spPr>
      </p:pic>
      <p:pic>
        <p:nvPicPr>
          <p:cNvPr id="22" name="תמונה 21">
            <a:extLst>
              <a:ext uri="{FF2B5EF4-FFF2-40B4-BE49-F238E27FC236}">
                <a16:creationId xmlns:a16="http://schemas.microsoft.com/office/drawing/2014/main" id="{270B8713-EB29-45D4-BC83-A4CEC1D19E3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85472" y="14547400"/>
            <a:ext cx="6027504" cy="3416319"/>
          </a:xfrm>
          <a:prstGeom prst="roundRect">
            <a:avLst>
              <a:gd name="adj" fmla="val 8594"/>
            </a:avLst>
          </a:prstGeom>
          <a:solidFill>
            <a:srgbClr val="FFFFFF">
              <a:shade val="85000"/>
            </a:srgbClr>
          </a:solidFill>
          <a:ln>
            <a:noFill/>
          </a:ln>
          <a:effectLst/>
        </p:spPr>
      </p:pic>
      <p:pic>
        <p:nvPicPr>
          <p:cNvPr id="24" name="תמונה 23">
            <a:extLst>
              <a:ext uri="{FF2B5EF4-FFF2-40B4-BE49-F238E27FC236}">
                <a16:creationId xmlns:a16="http://schemas.microsoft.com/office/drawing/2014/main" id="{9197CF9F-5298-4516-93F6-72261B1C204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450796" y="18226011"/>
            <a:ext cx="6073456" cy="3416320"/>
          </a:xfrm>
          <a:prstGeom prst="roundRect">
            <a:avLst>
              <a:gd name="adj" fmla="val 8594"/>
            </a:avLst>
          </a:prstGeom>
          <a:solidFill>
            <a:srgbClr val="FFFFFF">
              <a:shade val="85000"/>
            </a:srgbClr>
          </a:solidFill>
          <a:ln>
            <a:noFill/>
          </a:ln>
          <a:effectLst/>
        </p:spPr>
      </p:pic>
      <p:sp>
        <p:nvSpPr>
          <p:cNvPr id="31" name="מלבן: פינות מעוגלות 30">
            <a:extLst>
              <a:ext uri="{FF2B5EF4-FFF2-40B4-BE49-F238E27FC236}">
                <a16:creationId xmlns:a16="http://schemas.microsoft.com/office/drawing/2014/main" id="{3C35E53C-C4ED-469F-822C-D321812A41F5}"/>
              </a:ext>
            </a:extLst>
          </p:cNvPr>
          <p:cNvSpPr/>
          <p:nvPr/>
        </p:nvSpPr>
        <p:spPr>
          <a:xfrm>
            <a:off x="11962546" y="14818177"/>
            <a:ext cx="1403202" cy="509212"/>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he-IL" sz="2800" b="1" dirty="0">
                <a:solidFill>
                  <a:schemeClr val="tx1"/>
                </a:solidFill>
                <a:latin typeface="Calibri" panose="020F0502020204030204" pitchFamily="34" charset="0"/>
                <a:cs typeface="Calibri" panose="020F0502020204030204" pitchFamily="34" charset="0"/>
              </a:rPr>
              <a:t>איור 4</a:t>
            </a:r>
            <a:endParaRPr lang="he-IL" sz="1600" b="1" dirty="0">
              <a:solidFill>
                <a:schemeClr val="tx1"/>
              </a:solidFill>
              <a:latin typeface="Calibri" panose="020F0502020204030204" pitchFamily="34" charset="0"/>
              <a:cs typeface="Calibri" panose="020F0502020204030204" pitchFamily="34" charset="0"/>
            </a:endParaRPr>
          </a:p>
        </p:txBody>
      </p:sp>
      <p:sp>
        <p:nvSpPr>
          <p:cNvPr id="32" name="מלבן: פינות מעוגלות 31">
            <a:extLst>
              <a:ext uri="{FF2B5EF4-FFF2-40B4-BE49-F238E27FC236}">
                <a16:creationId xmlns:a16="http://schemas.microsoft.com/office/drawing/2014/main" id="{103A5169-4381-4487-AC5B-E8ACD86708D6}"/>
              </a:ext>
            </a:extLst>
          </p:cNvPr>
          <p:cNvSpPr/>
          <p:nvPr/>
        </p:nvSpPr>
        <p:spPr>
          <a:xfrm>
            <a:off x="11962546" y="18474188"/>
            <a:ext cx="1403202" cy="509212"/>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he-IL" sz="2800" b="1" dirty="0">
                <a:solidFill>
                  <a:schemeClr val="tx1"/>
                </a:solidFill>
                <a:latin typeface="Calibri" panose="020F0502020204030204" pitchFamily="34" charset="0"/>
                <a:cs typeface="Calibri" panose="020F0502020204030204" pitchFamily="34" charset="0"/>
              </a:rPr>
              <a:t>איור 6</a:t>
            </a:r>
            <a:endParaRPr lang="he-IL" sz="1600" b="1" dirty="0">
              <a:solidFill>
                <a:schemeClr val="tx1"/>
              </a:solidFill>
              <a:latin typeface="Calibri" panose="020F0502020204030204" pitchFamily="34" charset="0"/>
              <a:cs typeface="Calibri" panose="020F0502020204030204" pitchFamily="34" charset="0"/>
            </a:endParaRPr>
          </a:p>
        </p:txBody>
      </p:sp>
      <p:sp>
        <p:nvSpPr>
          <p:cNvPr id="33" name="מלבן: פינות מעוגלות 32">
            <a:extLst>
              <a:ext uri="{FF2B5EF4-FFF2-40B4-BE49-F238E27FC236}">
                <a16:creationId xmlns:a16="http://schemas.microsoft.com/office/drawing/2014/main" id="{23682E07-C030-4C47-962E-90E49FECFDDD}"/>
              </a:ext>
            </a:extLst>
          </p:cNvPr>
          <p:cNvSpPr/>
          <p:nvPr/>
        </p:nvSpPr>
        <p:spPr>
          <a:xfrm>
            <a:off x="5527210" y="10992204"/>
            <a:ext cx="1403202" cy="509212"/>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he-IL" sz="2800" b="1" dirty="0">
                <a:solidFill>
                  <a:schemeClr val="tx1"/>
                </a:solidFill>
                <a:latin typeface="Calibri" panose="020F0502020204030204" pitchFamily="34" charset="0"/>
                <a:cs typeface="Calibri" panose="020F0502020204030204" pitchFamily="34" charset="0"/>
              </a:rPr>
              <a:t>איור 1</a:t>
            </a:r>
            <a:endParaRPr lang="he-IL" sz="1600" b="1" dirty="0">
              <a:solidFill>
                <a:schemeClr val="tx1"/>
              </a:solidFill>
              <a:latin typeface="Calibri" panose="020F0502020204030204" pitchFamily="34" charset="0"/>
              <a:cs typeface="Calibri" panose="020F0502020204030204" pitchFamily="34" charset="0"/>
            </a:endParaRPr>
          </a:p>
        </p:txBody>
      </p:sp>
      <p:sp>
        <p:nvSpPr>
          <p:cNvPr id="34" name="מלבן: פינות מעוגלות 33">
            <a:extLst>
              <a:ext uri="{FF2B5EF4-FFF2-40B4-BE49-F238E27FC236}">
                <a16:creationId xmlns:a16="http://schemas.microsoft.com/office/drawing/2014/main" id="{826A4DAC-92E3-4513-89C5-435077A833B3}"/>
              </a:ext>
            </a:extLst>
          </p:cNvPr>
          <p:cNvSpPr/>
          <p:nvPr/>
        </p:nvSpPr>
        <p:spPr>
          <a:xfrm>
            <a:off x="5527210" y="14818177"/>
            <a:ext cx="1403202" cy="509212"/>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he-IL" sz="2800" b="1" dirty="0">
                <a:solidFill>
                  <a:schemeClr val="tx1"/>
                </a:solidFill>
                <a:latin typeface="Calibri" panose="020F0502020204030204" pitchFamily="34" charset="0"/>
                <a:cs typeface="Calibri" panose="020F0502020204030204" pitchFamily="34" charset="0"/>
              </a:rPr>
              <a:t>איור 3</a:t>
            </a:r>
            <a:endParaRPr lang="he-IL" sz="1600" b="1" dirty="0">
              <a:solidFill>
                <a:schemeClr val="tx1"/>
              </a:solidFill>
              <a:latin typeface="Calibri" panose="020F0502020204030204" pitchFamily="34" charset="0"/>
              <a:cs typeface="Calibri" panose="020F0502020204030204" pitchFamily="34" charset="0"/>
            </a:endParaRPr>
          </a:p>
        </p:txBody>
      </p:sp>
      <p:sp>
        <p:nvSpPr>
          <p:cNvPr id="35" name="מלבן: פינות מעוגלות 34">
            <a:extLst>
              <a:ext uri="{FF2B5EF4-FFF2-40B4-BE49-F238E27FC236}">
                <a16:creationId xmlns:a16="http://schemas.microsoft.com/office/drawing/2014/main" id="{8D55B8CF-29BC-41AF-8005-D58FE67557FE}"/>
              </a:ext>
            </a:extLst>
          </p:cNvPr>
          <p:cNvSpPr/>
          <p:nvPr/>
        </p:nvSpPr>
        <p:spPr>
          <a:xfrm>
            <a:off x="5527210" y="18474188"/>
            <a:ext cx="1403202" cy="509212"/>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he-IL" sz="2800" b="1" dirty="0">
                <a:solidFill>
                  <a:schemeClr val="tx1"/>
                </a:solidFill>
                <a:latin typeface="Calibri" panose="020F0502020204030204" pitchFamily="34" charset="0"/>
                <a:cs typeface="Calibri" panose="020F0502020204030204" pitchFamily="34" charset="0"/>
              </a:rPr>
              <a:t>איור 5</a:t>
            </a:r>
            <a:endParaRPr lang="he-IL" sz="1600" b="1" dirty="0">
              <a:solidFill>
                <a:schemeClr val="tx1"/>
              </a:solidFill>
              <a:latin typeface="Calibri" panose="020F0502020204030204" pitchFamily="34" charset="0"/>
              <a:cs typeface="Calibri" panose="020F0502020204030204" pitchFamily="34" charset="0"/>
            </a:endParaRPr>
          </a:p>
        </p:txBody>
      </p:sp>
      <p:pic>
        <p:nvPicPr>
          <p:cNvPr id="39" name="תמונה 38">
            <a:extLst>
              <a:ext uri="{FF2B5EF4-FFF2-40B4-BE49-F238E27FC236}">
                <a16:creationId xmlns:a16="http://schemas.microsoft.com/office/drawing/2014/main" id="{14EDE420-0FC3-4743-8CF6-3709AB4584B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450796" y="10866880"/>
            <a:ext cx="6073456" cy="3416319"/>
          </a:xfrm>
          <a:prstGeom prst="roundRect">
            <a:avLst>
              <a:gd name="adj" fmla="val 8594"/>
            </a:avLst>
          </a:prstGeom>
          <a:solidFill>
            <a:srgbClr val="FFFFFF">
              <a:shade val="85000"/>
            </a:srgbClr>
          </a:solidFill>
          <a:ln>
            <a:noFill/>
          </a:ln>
          <a:effectLst/>
        </p:spPr>
      </p:pic>
      <p:sp>
        <p:nvSpPr>
          <p:cNvPr id="41" name="מלבן: פינות מעוגלות 40">
            <a:extLst>
              <a:ext uri="{FF2B5EF4-FFF2-40B4-BE49-F238E27FC236}">
                <a16:creationId xmlns:a16="http://schemas.microsoft.com/office/drawing/2014/main" id="{96C00939-AD53-4C65-8DB6-4054E104EF85}"/>
              </a:ext>
            </a:extLst>
          </p:cNvPr>
          <p:cNvSpPr/>
          <p:nvPr/>
        </p:nvSpPr>
        <p:spPr>
          <a:xfrm>
            <a:off x="11962546" y="11123350"/>
            <a:ext cx="1403202" cy="509212"/>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he-IL" sz="2800" b="1" dirty="0">
                <a:solidFill>
                  <a:schemeClr val="tx1"/>
                </a:solidFill>
                <a:latin typeface="Calibri" panose="020F0502020204030204" pitchFamily="34" charset="0"/>
                <a:cs typeface="Calibri" panose="020F0502020204030204" pitchFamily="34" charset="0"/>
              </a:rPr>
              <a:t>איור 2</a:t>
            </a:r>
            <a:endParaRPr lang="he-IL" sz="1600" b="1" dirty="0">
              <a:solidFill>
                <a:schemeClr val="tx1"/>
              </a:solidFill>
              <a:latin typeface="Calibri" panose="020F0502020204030204" pitchFamily="34" charset="0"/>
              <a:cs typeface="Calibri" panose="020F0502020204030204" pitchFamily="34" charset="0"/>
            </a:endParaRPr>
          </a:p>
        </p:txBody>
      </p:sp>
      <p:sp>
        <p:nvSpPr>
          <p:cNvPr id="44" name="מלבן: פינות מעוגלות 43">
            <a:extLst>
              <a:ext uri="{FF2B5EF4-FFF2-40B4-BE49-F238E27FC236}">
                <a16:creationId xmlns:a16="http://schemas.microsoft.com/office/drawing/2014/main" id="{5745EBD2-5E43-4474-8B36-DE14556D0A7B}"/>
              </a:ext>
            </a:extLst>
          </p:cNvPr>
          <p:cNvSpPr/>
          <p:nvPr/>
        </p:nvSpPr>
        <p:spPr>
          <a:xfrm>
            <a:off x="2913355" y="22402312"/>
            <a:ext cx="7721600" cy="1371600"/>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he-IL" sz="6000" b="1" dirty="0">
                <a:solidFill>
                  <a:schemeClr val="tx1"/>
                </a:solidFill>
                <a:latin typeface="Calibri" panose="020F0502020204030204" pitchFamily="34" charset="0"/>
                <a:cs typeface="Calibri" panose="020F0502020204030204" pitchFamily="34" charset="0"/>
              </a:rPr>
              <a:t>סיכום ומסקנות</a:t>
            </a:r>
            <a:endParaRPr lang="he-IL" sz="4000" b="1" dirty="0">
              <a:solidFill>
                <a:schemeClr val="tx1"/>
              </a:solidFill>
              <a:latin typeface="Calibri" panose="020F0502020204030204" pitchFamily="34" charset="0"/>
              <a:cs typeface="Calibri" panose="020F0502020204030204" pitchFamily="34" charset="0"/>
            </a:endParaRPr>
          </a:p>
        </p:txBody>
      </p:sp>
      <p:sp>
        <p:nvSpPr>
          <p:cNvPr id="49" name="תיבת טקסט 48">
            <a:extLst>
              <a:ext uri="{FF2B5EF4-FFF2-40B4-BE49-F238E27FC236}">
                <a16:creationId xmlns:a16="http://schemas.microsoft.com/office/drawing/2014/main" id="{540661C5-1635-45C9-AA54-367CF8765CC9}"/>
              </a:ext>
            </a:extLst>
          </p:cNvPr>
          <p:cNvSpPr txBox="1"/>
          <p:nvPr/>
        </p:nvSpPr>
        <p:spPr>
          <a:xfrm>
            <a:off x="2114572" y="24200223"/>
            <a:ext cx="9631680" cy="4524315"/>
          </a:xfrm>
          <a:prstGeom prst="rect">
            <a:avLst/>
          </a:prstGeom>
          <a:noFill/>
        </p:spPr>
        <p:txBody>
          <a:bodyPr wrap="square" rtlCol="1">
            <a:spAutoFit/>
          </a:bodyPr>
          <a:lstStyle/>
          <a:p>
            <a:pPr marL="571500" indent="-571500" algn="r" rtl="1">
              <a:buFont typeface="Arial" panose="020B0604020202020204" pitchFamily="34" charset="0"/>
              <a:buChar char="•"/>
            </a:pPr>
            <a:r>
              <a:rPr lang="he-IL" sz="3600" dirty="0"/>
              <a:t>בפרויקט למדנו להשתמש בפונקציות שעזרו לנו לעבד את התמונה, תוך כדי השתמשות בטכניקה לחיסור פריימים על מנת שנוכל לאתר אובייקטים אשר נעים בסרטון – ובכך בנינו מודל אשר מאתר עצמים נעים, יודע להבדיל ביניהם, לסמן אותם, למספר אותם ואפילו לפלוט את הקורדינטות שלהם.</a:t>
            </a:r>
          </a:p>
          <a:p>
            <a:pPr algn="r" rtl="1"/>
            <a:endParaRPr lang="he-IL" sz="3600" dirty="0"/>
          </a:p>
          <a:p>
            <a:pPr algn="r" rtl="1"/>
            <a:endParaRPr lang="he-IL" sz="3600" dirty="0"/>
          </a:p>
        </p:txBody>
      </p:sp>
      <p:sp>
        <p:nvSpPr>
          <p:cNvPr id="50" name="מלבן: פינות מעוגלות 49">
            <a:extLst>
              <a:ext uri="{FF2B5EF4-FFF2-40B4-BE49-F238E27FC236}">
                <a16:creationId xmlns:a16="http://schemas.microsoft.com/office/drawing/2014/main" id="{ABC0EEEE-4886-4744-B268-65530A8C3A19}"/>
              </a:ext>
            </a:extLst>
          </p:cNvPr>
          <p:cNvSpPr/>
          <p:nvPr/>
        </p:nvSpPr>
        <p:spPr>
          <a:xfrm>
            <a:off x="2913355" y="28400688"/>
            <a:ext cx="7721600" cy="1371600"/>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he-IL" sz="6000" b="1" dirty="0">
                <a:solidFill>
                  <a:schemeClr val="tx1"/>
                </a:solidFill>
                <a:latin typeface="Calibri" panose="020F0502020204030204" pitchFamily="34" charset="0"/>
                <a:cs typeface="Calibri" panose="020F0502020204030204" pitchFamily="34" charset="0"/>
              </a:rPr>
              <a:t>סוג הנתונים</a:t>
            </a:r>
            <a:endParaRPr lang="he-IL" sz="4000" b="1" dirty="0">
              <a:solidFill>
                <a:schemeClr val="tx1"/>
              </a:solidFill>
              <a:latin typeface="Calibri" panose="020F0502020204030204" pitchFamily="34" charset="0"/>
              <a:cs typeface="Calibri" panose="020F0502020204030204" pitchFamily="34" charset="0"/>
            </a:endParaRPr>
          </a:p>
        </p:txBody>
      </p:sp>
      <p:sp>
        <p:nvSpPr>
          <p:cNvPr id="51" name="תיבת טקסט 50">
            <a:extLst>
              <a:ext uri="{FF2B5EF4-FFF2-40B4-BE49-F238E27FC236}">
                <a16:creationId xmlns:a16="http://schemas.microsoft.com/office/drawing/2014/main" id="{85532EBA-A93C-4990-BF82-0B7543BF9A5F}"/>
              </a:ext>
            </a:extLst>
          </p:cNvPr>
          <p:cNvSpPr txBox="1"/>
          <p:nvPr/>
        </p:nvSpPr>
        <p:spPr>
          <a:xfrm>
            <a:off x="2114572" y="30198599"/>
            <a:ext cx="9631680" cy="1754326"/>
          </a:xfrm>
          <a:prstGeom prst="rect">
            <a:avLst/>
          </a:prstGeom>
          <a:noFill/>
        </p:spPr>
        <p:txBody>
          <a:bodyPr wrap="square" rtlCol="1">
            <a:spAutoFit/>
          </a:bodyPr>
          <a:lstStyle/>
          <a:p>
            <a:pPr marL="571500" indent="-571500" algn="r" rtl="1">
              <a:buFont typeface="Arial" panose="020B0604020202020204" pitchFamily="34" charset="0"/>
              <a:buChar char="•"/>
            </a:pPr>
            <a:r>
              <a:rPr lang="he-IL" sz="3600" dirty="0"/>
              <a:t>סרטון בפורמט </a:t>
            </a:r>
            <a:r>
              <a:rPr lang="en-US" sz="3600" b="1" dirty="0"/>
              <a:t>mp4</a:t>
            </a:r>
            <a:r>
              <a:rPr lang="he-IL" sz="3600" dirty="0"/>
              <a:t>.</a:t>
            </a:r>
          </a:p>
          <a:p>
            <a:pPr marL="571500" indent="-571500" algn="r" rtl="1">
              <a:buFont typeface="Arial" panose="020B0604020202020204" pitchFamily="34" charset="0"/>
              <a:buChar char="•"/>
            </a:pPr>
            <a:endParaRPr lang="he-IL" sz="3600" dirty="0"/>
          </a:p>
          <a:p>
            <a:pPr marL="571500" indent="-571500" algn="r" rtl="1">
              <a:buFont typeface="Arial" panose="020B0604020202020204" pitchFamily="34" charset="0"/>
              <a:buChar char="•"/>
            </a:pPr>
            <a:r>
              <a:rPr lang="he-IL" sz="3600" dirty="0"/>
              <a:t>ממדי הסרטון: 760 </a:t>
            </a:r>
            <a:r>
              <a:rPr lang="en-US" sz="3600" dirty="0"/>
              <a:t>x</a:t>
            </a:r>
            <a:r>
              <a:rPr lang="he-IL" sz="3600" dirty="0"/>
              <a:t> 1280  </a:t>
            </a:r>
          </a:p>
        </p:txBody>
      </p:sp>
      <p:sp>
        <p:nvSpPr>
          <p:cNvPr id="29" name="תיבת טקסט 28">
            <a:extLst>
              <a:ext uri="{FF2B5EF4-FFF2-40B4-BE49-F238E27FC236}">
                <a16:creationId xmlns:a16="http://schemas.microsoft.com/office/drawing/2014/main" id="{C80D5135-F2C7-48B7-B361-627A0094B60D}"/>
              </a:ext>
            </a:extLst>
          </p:cNvPr>
          <p:cNvSpPr txBox="1"/>
          <p:nvPr/>
        </p:nvSpPr>
        <p:spPr>
          <a:xfrm>
            <a:off x="2114572" y="5699009"/>
            <a:ext cx="9631680" cy="2308324"/>
          </a:xfrm>
          <a:prstGeom prst="rect">
            <a:avLst/>
          </a:prstGeom>
          <a:noFill/>
        </p:spPr>
        <p:txBody>
          <a:bodyPr wrap="square" rtlCol="1">
            <a:spAutoFit/>
          </a:bodyPr>
          <a:lstStyle/>
          <a:p>
            <a:pPr marL="571500" indent="-571500" algn="r" rtl="1">
              <a:buFont typeface="Arial" panose="020B0604020202020204" pitchFamily="34" charset="0"/>
              <a:buChar char="•"/>
            </a:pPr>
            <a:r>
              <a:rPr lang="he-IL" sz="3600" dirty="0"/>
              <a:t>בעזרת הנקודות ש- </a:t>
            </a:r>
            <a:r>
              <a:rPr lang="en-US" sz="3600" b="1" dirty="0" err="1"/>
              <a:t>opticalFlow</a:t>
            </a:r>
            <a:r>
              <a:rPr lang="he-IL" sz="3600" dirty="0"/>
              <a:t> מחזיר אנו מנהלים רשימת מכוניות שבה כל מכונית מקבלת </a:t>
            </a:r>
            <a:r>
              <a:rPr lang="en-US" sz="3600" dirty="0"/>
              <a:t>ID</a:t>
            </a:r>
            <a:r>
              <a:rPr lang="he-IL" sz="3600" dirty="0"/>
              <a:t> מסוים (תעודת זהות), וליד כל מכונית יפלט בסרטון תעודת הזהות שלה (איור 6).</a:t>
            </a:r>
          </a:p>
        </p:txBody>
      </p:sp>
    </p:spTree>
    <p:extLst>
      <p:ext uri="{BB962C8B-B14F-4D97-AF65-F5344CB8AC3E}">
        <p14:creationId xmlns:p14="http://schemas.microsoft.com/office/powerpoint/2010/main" val="1360458196"/>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3077</TotalTime>
  <Words>369</Words>
  <Application>Microsoft Office PowerPoint</Application>
  <PresentationFormat>מותאם אישית</PresentationFormat>
  <Paragraphs>38</Paragraphs>
  <Slides>1</Slides>
  <Notes>0</Notes>
  <HiddenSlides>0</HiddenSlides>
  <MMClips>0</MMClips>
  <ScaleCrop>false</ScaleCrop>
  <HeadingPairs>
    <vt:vector size="6" baseType="variant">
      <vt:variant>
        <vt:lpstr>גופנים בשימוש</vt:lpstr>
      </vt:variant>
      <vt:variant>
        <vt:i4>3</vt:i4>
      </vt:variant>
      <vt:variant>
        <vt:lpstr>ערכת נושא</vt:lpstr>
      </vt:variant>
      <vt:variant>
        <vt:i4>1</vt:i4>
      </vt:variant>
      <vt:variant>
        <vt:lpstr>כותרות שקופיות</vt:lpstr>
      </vt:variant>
      <vt:variant>
        <vt:i4>1</vt:i4>
      </vt:variant>
    </vt:vector>
  </HeadingPairs>
  <TitlesOfParts>
    <vt:vector size="5" baseType="lpstr">
      <vt:lpstr>Arial</vt:lpstr>
      <vt:lpstr>Calibri</vt:lpstr>
      <vt:lpstr>Calibri Light</vt:lpstr>
      <vt:lpstr>Office Theme</vt:lpstr>
      <vt:lpstr>מצגת של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Dmitry Patashov</dc:creator>
  <cp:lastModifiedBy>Amit Edenzon</cp:lastModifiedBy>
  <cp:revision>56</cp:revision>
  <dcterms:created xsi:type="dcterms:W3CDTF">2019-01-27T10:54:29Z</dcterms:created>
  <dcterms:modified xsi:type="dcterms:W3CDTF">2021-03-02T20:01:12Z</dcterms:modified>
</cp:coreProperties>
</file>